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notesMasterIdLst>
    <p:notesMasterId r:id="rId45"/>
  </p:notesMasterIdLst>
  <p:sldIdLst>
    <p:sldId id="323" r:id="rId3"/>
    <p:sldId id="304" r:id="rId4"/>
    <p:sldId id="257" r:id="rId5"/>
    <p:sldId id="326" r:id="rId6"/>
    <p:sldId id="327" r:id="rId7"/>
    <p:sldId id="330" r:id="rId8"/>
    <p:sldId id="331" r:id="rId9"/>
    <p:sldId id="332" r:id="rId10"/>
    <p:sldId id="335" r:id="rId11"/>
    <p:sldId id="336" r:id="rId12"/>
    <p:sldId id="338" r:id="rId13"/>
    <p:sldId id="333" r:id="rId14"/>
    <p:sldId id="329" r:id="rId15"/>
    <p:sldId id="337" r:id="rId16"/>
    <p:sldId id="334" r:id="rId17"/>
    <p:sldId id="344" r:id="rId18"/>
    <p:sldId id="345" r:id="rId19"/>
    <p:sldId id="346" r:id="rId20"/>
    <p:sldId id="347" r:id="rId21"/>
    <p:sldId id="596" r:id="rId22"/>
    <p:sldId id="597" r:id="rId23"/>
    <p:sldId id="618" r:id="rId24"/>
    <p:sldId id="619" r:id="rId25"/>
    <p:sldId id="620" r:id="rId26"/>
    <p:sldId id="629" r:id="rId27"/>
    <p:sldId id="630" r:id="rId28"/>
    <p:sldId id="631" r:id="rId29"/>
    <p:sldId id="632" r:id="rId30"/>
    <p:sldId id="607" r:id="rId31"/>
    <p:sldId id="348" r:id="rId32"/>
    <p:sldId id="349" r:id="rId33"/>
    <p:sldId id="352" r:id="rId34"/>
    <p:sldId id="353" r:id="rId35"/>
    <p:sldId id="354" r:id="rId36"/>
    <p:sldId id="355" r:id="rId37"/>
    <p:sldId id="350" r:id="rId38"/>
    <p:sldId id="351" r:id="rId39"/>
    <p:sldId id="356" r:id="rId40"/>
    <p:sldId id="357" r:id="rId41"/>
    <p:sldId id="358" r:id="rId42"/>
    <p:sldId id="359" r:id="rId43"/>
    <p:sldId id="325" r:id="rId44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啟倫 洪" initials="啟倫" lastIdx="2" clrIdx="0">
    <p:extLst>
      <p:ext uri="{19B8F6BF-5375-455C-9EA6-DF929625EA0E}">
        <p15:presenceInfo xmlns:p15="http://schemas.microsoft.com/office/powerpoint/2012/main" userId="be6c01fd6302bf9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B200"/>
    <a:srgbClr val="FF7C80"/>
    <a:srgbClr val="FFDE53"/>
    <a:srgbClr val="E29700"/>
    <a:srgbClr val="007582"/>
    <a:srgbClr val="2683C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457" autoAdjust="0"/>
    <p:restoredTop sz="94660"/>
  </p:normalViewPr>
  <p:slideViewPr>
    <p:cSldViewPr snapToGrid="0">
      <p:cViewPr varScale="1">
        <p:scale>
          <a:sx n="70" d="100"/>
          <a:sy n="70" d="100"/>
        </p:scale>
        <p:origin x="72" y="15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microsoft.com/office/2016/11/relationships/changesInfo" Target="changesInfos/changesInfo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commentAuthors" Target="commentAuthor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啟倫 洪" userId="be6c01fd6302bf9d" providerId="LiveId" clId="{4C035C84-8F9B-406B-A8D2-71D40FA9511E}"/>
    <pc:docChg chg="addSld delSld modSld">
      <pc:chgData name="啟倫 洪" userId="be6c01fd6302bf9d" providerId="LiveId" clId="{4C035C84-8F9B-406B-A8D2-71D40FA9511E}" dt="2023-03-17T08:19:14.706" v="13" actId="47"/>
      <pc:docMkLst>
        <pc:docMk/>
      </pc:docMkLst>
      <pc:sldChg chg="modSp mod">
        <pc:chgData name="啟倫 洪" userId="be6c01fd6302bf9d" providerId="LiveId" clId="{4C035C84-8F9B-406B-A8D2-71D40FA9511E}" dt="2023-03-17T08:18:32.022" v="7" actId="20577"/>
        <pc:sldMkLst>
          <pc:docMk/>
          <pc:sldMk cId="3664696408" sldId="323"/>
        </pc:sldMkLst>
        <pc:spChg chg="mod">
          <ac:chgData name="啟倫 洪" userId="be6c01fd6302bf9d" providerId="LiveId" clId="{4C035C84-8F9B-406B-A8D2-71D40FA9511E}" dt="2023-03-17T08:18:32.022" v="7" actId="20577"/>
          <ac:spMkLst>
            <pc:docMk/>
            <pc:sldMk cId="3664696408" sldId="323"/>
            <ac:spMk id="6" creationId="{9474D717-E94E-46F0-A8BF-E798127F3D70}"/>
          </ac:spMkLst>
        </pc:spChg>
      </pc:sldChg>
      <pc:sldChg chg="del">
        <pc:chgData name="啟倫 洪" userId="be6c01fd6302bf9d" providerId="LiveId" clId="{4C035C84-8F9B-406B-A8D2-71D40FA9511E}" dt="2023-03-17T08:18:58.253" v="9" actId="47"/>
        <pc:sldMkLst>
          <pc:docMk/>
          <pc:sldMk cId="1674973443" sldId="328"/>
        </pc:sldMkLst>
      </pc:sldChg>
      <pc:sldChg chg="del">
        <pc:chgData name="啟倫 洪" userId="be6c01fd6302bf9d" providerId="LiveId" clId="{4C035C84-8F9B-406B-A8D2-71D40FA9511E}" dt="2023-03-17T08:19:14.706" v="13" actId="47"/>
        <pc:sldMkLst>
          <pc:docMk/>
          <pc:sldMk cId="1465436652" sldId="339"/>
        </pc:sldMkLst>
      </pc:sldChg>
      <pc:sldChg chg="del">
        <pc:chgData name="啟倫 洪" userId="be6c01fd6302bf9d" providerId="LiveId" clId="{4C035C84-8F9B-406B-A8D2-71D40FA9511E}" dt="2023-03-17T08:19:13.811" v="12" actId="47"/>
        <pc:sldMkLst>
          <pc:docMk/>
          <pc:sldMk cId="3257244707" sldId="341"/>
        </pc:sldMkLst>
      </pc:sldChg>
      <pc:sldChg chg="del">
        <pc:chgData name="啟倫 洪" userId="be6c01fd6302bf9d" providerId="LiveId" clId="{4C035C84-8F9B-406B-A8D2-71D40FA9511E}" dt="2023-03-17T08:19:12.300" v="11" actId="47"/>
        <pc:sldMkLst>
          <pc:docMk/>
          <pc:sldMk cId="4129665303" sldId="342"/>
        </pc:sldMkLst>
      </pc:sldChg>
      <pc:sldChg chg="del">
        <pc:chgData name="啟倫 洪" userId="be6c01fd6302bf9d" providerId="LiveId" clId="{4C035C84-8F9B-406B-A8D2-71D40FA9511E}" dt="2023-03-17T08:19:11.232" v="10" actId="47"/>
        <pc:sldMkLst>
          <pc:docMk/>
          <pc:sldMk cId="4289514047" sldId="343"/>
        </pc:sldMkLst>
      </pc:sldChg>
      <pc:sldChg chg="add">
        <pc:chgData name="啟倫 洪" userId="be6c01fd6302bf9d" providerId="LiveId" clId="{4C035C84-8F9B-406B-A8D2-71D40FA9511E}" dt="2023-03-17T08:18:52.869" v="8"/>
        <pc:sldMkLst>
          <pc:docMk/>
          <pc:sldMk cId="2194659747" sldId="344"/>
        </pc:sldMkLst>
      </pc:sldChg>
      <pc:sldChg chg="add">
        <pc:chgData name="啟倫 洪" userId="be6c01fd6302bf9d" providerId="LiveId" clId="{4C035C84-8F9B-406B-A8D2-71D40FA9511E}" dt="2023-03-17T08:18:52.869" v="8"/>
        <pc:sldMkLst>
          <pc:docMk/>
          <pc:sldMk cId="3525818867" sldId="345"/>
        </pc:sldMkLst>
      </pc:sldChg>
      <pc:sldChg chg="add">
        <pc:chgData name="啟倫 洪" userId="be6c01fd6302bf9d" providerId="LiveId" clId="{4C035C84-8F9B-406B-A8D2-71D40FA9511E}" dt="2023-03-17T08:18:52.869" v="8"/>
        <pc:sldMkLst>
          <pc:docMk/>
          <pc:sldMk cId="2179864162" sldId="346"/>
        </pc:sldMkLst>
      </pc:sldChg>
      <pc:sldChg chg="add">
        <pc:chgData name="啟倫 洪" userId="be6c01fd6302bf9d" providerId="LiveId" clId="{4C035C84-8F9B-406B-A8D2-71D40FA9511E}" dt="2023-03-17T08:18:52.869" v="8"/>
        <pc:sldMkLst>
          <pc:docMk/>
          <pc:sldMk cId="1286614427" sldId="347"/>
        </pc:sldMkLst>
      </pc:sldChg>
      <pc:sldChg chg="add">
        <pc:chgData name="啟倫 洪" userId="be6c01fd6302bf9d" providerId="LiveId" clId="{4C035C84-8F9B-406B-A8D2-71D40FA9511E}" dt="2023-03-17T08:18:52.869" v="8"/>
        <pc:sldMkLst>
          <pc:docMk/>
          <pc:sldMk cId="2079277583" sldId="348"/>
        </pc:sldMkLst>
      </pc:sldChg>
      <pc:sldChg chg="add">
        <pc:chgData name="啟倫 洪" userId="be6c01fd6302bf9d" providerId="LiveId" clId="{4C035C84-8F9B-406B-A8D2-71D40FA9511E}" dt="2023-03-17T08:18:52.869" v="8"/>
        <pc:sldMkLst>
          <pc:docMk/>
          <pc:sldMk cId="3432283460" sldId="349"/>
        </pc:sldMkLst>
      </pc:sldChg>
      <pc:sldChg chg="add">
        <pc:chgData name="啟倫 洪" userId="be6c01fd6302bf9d" providerId="LiveId" clId="{4C035C84-8F9B-406B-A8D2-71D40FA9511E}" dt="2023-03-17T08:18:52.869" v="8"/>
        <pc:sldMkLst>
          <pc:docMk/>
          <pc:sldMk cId="3814267656" sldId="350"/>
        </pc:sldMkLst>
      </pc:sldChg>
      <pc:sldChg chg="add">
        <pc:chgData name="啟倫 洪" userId="be6c01fd6302bf9d" providerId="LiveId" clId="{4C035C84-8F9B-406B-A8D2-71D40FA9511E}" dt="2023-03-17T08:18:52.869" v="8"/>
        <pc:sldMkLst>
          <pc:docMk/>
          <pc:sldMk cId="2212173935" sldId="351"/>
        </pc:sldMkLst>
      </pc:sldChg>
      <pc:sldChg chg="add">
        <pc:chgData name="啟倫 洪" userId="be6c01fd6302bf9d" providerId="LiveId" clId="{4C035C84-8F9B-406B-A8D2-71D40FA9511E}" dt="2023-03-17T08:18:52.869" v="8"/>
        <pc:sldMkLst>
          <pc:docMk/>
          <pc:sldMk cId="1430413222" sldId="352"/>
        </pc:sldMkLst>
      </pc:sldChg>
      <pc:sldChg chg="add">
        <pc:chgData name="啟倫 洪" userId="be6c01fd6302bf9d" providerId="LiveId" clId="{4C035C84-8F9B-406B-A8D2-71D40FA9511E}" dt="2023-03-17T08:18:52.869" v="8"/>
        <pc:sldMkLst>
          <pc:docMk/>
          <pc:sldMk cId="3848635484" sldId="353"/>
        </pc:sldMkLst>
      </pc:sldChg>
      <pc:sldChg chg="add">
        <pc:chgData name="啟倫 洪" userId="be6c01fd6302bf9d" providerId="LiveId" clId="{4C035C84-8F9B-406B-A8D2-71D40FA9511E}" dt="2023-03-17T08:18:52.869" v="8"/>
        <pc:sldMkLst>
          <pc:docMk/>
          <pc:sldMk cId="2647083131" sldId="354"/>
        </pc:sldMkLst>
      </pc:sldChg>
      <pc:sldChg chg="add">
        <pc:chgData name="啟倫 洪" userId="be6c01fd6302bf9d" providerId="LiveId" clId="{4C035C84-8F9B-406B-A8D2-71D40FA9511E}" dt="2023-03-17T08:18:52.869" v="8"/>
        <pc:sldMkLst>
          <pc:docMk/>
          <pc:sldMk cId="1817739096" sldId="355"/>
        </pc:sldMkLst>
      </pc:sldChg>
      <pc:sldChg chg="add">
        <pc:chgData name="啟倫 洪" userId="be6c01fd6302bf9d" providerId="LiveId" clId="{4C035C84-8F9B-406B-A8D2-71D40FA9511E}" dt="2023-03-17T08:18:52.869" v="8"/>
        <pc:sldMkLst>
          <pc:docMk/>
          <pc:sldMk cId="3053620628" sldId="356"/>
        </pc:sldMkLst>
      </pc:sldChg>
      <pc:sldChg chg="add">
        <pc:chgData name="啟倫 洪" userId="be6c01fd6302bf9d" providerId="LiveId" clId="{4C035C84-8F9B-406B-A8D2-71D40FA9511E}" dt="2023-03-17T08:18:52.869" v="8"/>
        <pc:sldMkLst>
          <pc:docMk/>
          <pc:sldMk cId="2905447521" sldId="357"/>
        </pc:sldMkLst>
      </pc:sldChg>
      <pc:sldChg chg="add">
        <pc:chgData name="啟倫 洪" userId="be6c01fd6302bf9d" providerId="LiveId" clId="{4C035C84-8F9B-406B-A8D2-71D40FA9511E}" dt="2023-03-17T08:18:52.869" v="8"/>
        <pc:sldMkLst>
          <pc:docMk/>
          <pc:sldMk cId="3221399758" sldId="358"/>
        </pc:sldMkLst>
      </pc:sldChg>
      <pc:sldChg chg="add">
        <pc:chgData name="啟倫 洪" userId="be6c01fd6302bf9d" providerId="LiveId" clId="{4C035C84-8F9B-406B-A8D2-71D40FA9511E}" dt="2023-03-17T08:18:52.869" v="8"/>
        <pc:sldMkLst>
          <pc:docMk/>
          <pc:sldMk cId="1948718498" sldId="359"/>
        </pc:sldMkLst>
      </pc:sldChg>
    </pc:docChg>
  </pc:docChgLst>
  <pc:docChgLst>
    <pc:chgData name="啟倫 洪" userId="be6c01fd6302bf9d" providerId="LiveId" clId="{E5DD99E6-8E4C-4CE7-B980-E47E6BCEF153}"/>
    <pc:docChg chg="undo custSel addSld modSld">
      <pc:chgData name="啟倫 洪" userId="be6c01fd6302bf9d" providerId="LiveId" clId="{E5DD99E6-8E4C-4CE7-B980-E47E6BCEF153}" dt="2024-03-09T05:02:46.210" v="134" actId="20577"/>
      <pc:docMkLst>
        <pc:docMk/>
      </pc:docMkLst>
      <pc:sldChg chg="modSp mod">
        <pc:chgData name="啟倫 洪" userId="be6c01fd6302bf9d" providerId="LiveId" clId="{E5DD99E6-8E4C-4CE7-B980-E47E6BCEF153}" dt="2024-03-09T05:02:46.210" v="134" actId="20577"/>
        <pc:sldMkLst>
          <pc:docMk/>
          <pc:sldMk cId="3432283460" sldId="349"/>
        </pc:sldMkLst>
        <pc:spChg chg="mod">
          <ac:chgData name="啟倫 洪" userId="be6c01fd6302bf9d" providerId="LiveId" clId="{E5DD99E6-8E4C-4CE7-B980-E47E6BCEF153}" dt="2024-03-09T05:02:46.210" v="134" actId="20577"/>
          <ac:spMkLst>
            <pc:docMk/>
            <pc:sldMk cId="3432283460" sldId="349"/>
            <ac:spMk id="51" creationId="{7C9B5426-9FC1-48EA-864B-7CAEBE7E0783}"/>
          </ac:spMkLst>
        </pc:spChg>
      </pc:sldChg>
      <pc:sldChg chg="modSp mod">
        <pc:chgData name="啟倫 洪" userId="be6c01fd6302bf9d" providerId="LiveId" clId="{E5DD99E6-8E4C-4CE7-B980-E47E6BCEF153}" dt="2024-03-09T04:52:02.436" v="0" actId="6549"/>
        <pc:sldMkLst>
          <pc:docMk/>
          <pc:sldMk cId="1948718498" sldId="359"/>
        </pc:sldMkLst>
        <pc:spChg chg="mod">
          <ac:chgData name="啟倫 洪" userId="be6c01fd6302bf9d" providerId="LiveId" clId="{E5DD99E6-8E4C-4CE7-B980-E47E6BCEF153}" dt="2024-03-09T04:52:02.436" v="0" actId="6549"/>
          <ac:spMkLst>
            <pc:docMk/>
            <pc:sldMk cId="1948718498" sldId="359"/>
            <ac:spMk id="12" creationId="{CAB579CB-8764-48E4-98AC-17F93E3C2B37}"/>
          </ac:spMkLst>
        </pc:spChg>
      </pc:sldChg>
      <pc:sldChg chg="addSp delSp modSp add mod">
        <pc:chgData name="啟倫 洪" userId="be6c01fd6302bf9d" providerId="LiveId" clId="{E5DD99E6-8E4C-4CE7-B980-E47E6BCEF153}" dt="2024-03-09T04:54:27.153" v="14" actId="113"/>
        <pc:sldMkLst>
          <pc:docMk/>
          <pc:sldMk cId="1777458789" sldId="596"/>
        </pc:sldMkLst>
        <pc:spChg chg="del">
          <ac:chgData name="啟倫 洪" userId="be6c01fd6302bf9d" providerId="LiveId" clId="{E5DD99E6-8E4C-4CE7-B980-E47E6BCEF153}" dt="2024-03-09T04:53:01.767" v="2" actId="478"/>
          <ac:spMkLst>
            <pc:docMk/>
            <pc:sldMk cId="1777458789" sldId="596"/>
            <ac:spMk id="2" creationId="{A2BFB2C1-A582-4FDE-B033-27F0C8DD2DAC}"/>
          </ac:spMkLst>
        </pc:spChg>
        <pc:spChg chg="mod">
          <ac:chgData name="啟倫 洪" userId="be6c01fd6302bf9d" providerId="LiveId" clId="{E5DD99E6-8E4C-4CE7-B980-E47E6BCEF153}" dt="2024-03-09T04:54:27.153" v="14" actId="113"/>
          <ac:spMkLst>
            <pc:docMk/>
            <pc:sldMk cId="1777458789" sldId="596"/>
            <ac:spMk id="3" creationId="{8AE49869-42A8-4DF6-A0BF-B4B5680CB521}"/>
          </ac:spMkLst>
        </pc:spChg>
        <pc:spChg chg="add del mod">
          <ac:chgData name="啟倫 洪" userId="be6c01fd6302bf9d" providerId="LiveId" clId="{E5DD99E6-8E4C-4CE7-B980-E47E6BCEF153}" dt="2024-03-09T04:53:05.118" v="3" actId="478"/>
          <ac:spMkLst>
            <pc:docMk/>
            <pc:sldMk cId="1777458789" sldId="596"/>
            <ac:spMk id="6" creationId="{79ADED24-7727-4599-BCB7-A92B7D89CC6D}"/>
          </ac:spMkLst>
        </pc:spChg>
        <pc:spChg chg="add mod">
          <ac:chgData name="啟倫 洪" userId="be6c01fd6302bf9d" providerId="LiveId" clId="{E5DD99E6-8E4C-4CE7-B980-E47E6BCEF153}" dt="2024-03-09T04:53:10.817" v="5" actId="108"/>
          <ac:spMkLst>
            <pc:docMk/>
            <pc:sldMk cId="1777458789" sldId="596"/>
            <ac:spMk id="15" creationId="{66A7615A-813E-42F7-B449-14571DF6645C}"/>
          </ac:spMkLst>
        </pc:spChg>
      </pc:sldChg>
      <pc:sldChg chg="addSp delSp modSp add mod">
        <pc:chgData name="啟倫 洪" userId="be6c01fd6302bf9d" providerId="LiveId" clId="{E5DD99E6-8E4C-4CE7-B980-E47E6BCEF153}" dt="2024-03-09T04:57:40.783" v="58" actId="108"/>
        <pc:sldMkLst>
          <pc:docMk/>
          <pc:sldMk cId="2045263037" sldId="597"/>
        </pc:sldMkLst>
        <pc:spChg chg="del">
          <ac:chgData name="啟倫 洪" userId="be6c01fd6302bf9d" providerId="LiveId" clId="{E5DD99E6-8E4C-4CE7-B980-E47E6BCEF153}" dt="2024-03-09T04:57:06.951" v="47" actId="478"/>
          <ac:spMkLst>
            <pc:docMk/>
            <pc:sldMk cId="2045263037" sldId="597"/>
            <ac:spMk id="2" creationId="{A2BFB2C1-A582-4FDE-B033-27F0C8DD2DAC}"/>
          </ac:spMkLst>
        </pc:spChg>
        <pc:spChg chg="mod">
          <ac:chgData name="啟倫 洪" userId="be6c01fd6302bf9d" providerId="LiveId" clId="{E5DD99E6-8E4C-4CE7-B980-E47E6BCEF153}" dt="2024-03-09T04:57:40.783" v="58" actId="108"/>
          <ac:spMkLst>
            <pc:docMk/>
            <pc:sldMk cId="2045263037" sldId="597"/>
            <ac:spMk id="3" creationId="{8AE49869-42A8-4DF6-A0BF-B4B5680CB521}"/>
          </ac:spMkLst>
        </pc:spChg>
        <pc:spChg chg="add del mod">
          <ac:chgData name="啟倫 洪" userId="be6c01fd6302bf9d" providerId="LiveId" clId="{E5DD99E6-8E4C-4CE7-B980-E47E6BCEF153}" dt="2024-03-09T04:57:09.311" v="48" actId="478"/>
          <ac:spMkLst>
            <pc:docMk/>
            <pc:sldMk cId="2045263037" sldId="597"/>
            <ac:spMk id="6" creationId="{02F4EAA8-9DC2-413C-9297-6BD51F631579}"/>
          </ac:spMkLst>
        </pc:spChg>
        <pc:spChg chg="add mod">
          <ac:chgData name="啟倫 洪" userId="be6c01fd6302bf9d" providerId="LiveId" clId="{E5DD99E6-8E4C-4CE7-B980-E47E6BCEF153}" dt="2024-03-09T04:57:09.515" v="49"/>
          <ac:spMkLst>
            <pc:docMk/>
            <pc:sldMk cId="2045263037" sldId="597"/>
            <ac:spMk id="8" creationId="{D149860F-4202-49E0-A896-34E1BB95460B}"/>
          </ac:spMkLst>
        </pc:spChg>
      </pc:sldChg>
      <pc:sldChg chg="addSp delSp modSp add mod">
        <pc:chgData name="啟倫 洪" userId="be6c01fd6302bf9d" providerId="LiveId" clId="{E5DD99E6-8E4C-4CE7-B980-E47E6BCEF153}" dt="2024-03-09T05:01:19.332" v="100" actId="14100"/>
        <pc:sldMkLst>
          <pc:docMk/>
          <pc:sldMk cId="393838177" sldId="607"/>
        </pc:sldMkLst>
        <pc:spChg chg="del">
          <ac:chgData name="啟倫 洪" userId="be6c01fd6302bf9d" providerId="LiveId" clId="{E5DD99E6-8E4C-4CE7-B980-E47E6BCEF153}" dt="2024-03-09T05:00:14.388" v="82" actId="478"/>
          <ac:spMkLst>
            <pc:docMk/>
            <pc:sldMk cId="393838177" sldId="607"/>
            <ac:spMk id="2" creationId="{A2BFB2C1-A582-4FDE-B033-27F0C8DD2DAC}"/>
          </ac:spMkLst>
        </pc:spChg>
        <pc:spChg chg="mod">
          <ac:chgData name="啟倫 洪" userId="be6c01fd6302bf9d" providerId="LiveId" clId="{E5DD99E6-8E4C-4CE7-B980-E47E6BCEF153}" dt="2024-03-09T05:01:19.332" v="100" actId="14100"/>
          <ac:spMkLst>
            <pc:docMk/>
            <pc:sldMk cId="393838177" sldId="607"/>
            <ac:spMk id="3" creationId="{8AE49869-42A8-4DF6-A0BF-B4B5680CB521}"/>
          </ac:spMkLst>
        </pc:spChg>
        <pc:spChg chg="add del mod">
          <ac:chgData name="啟倫 洪" userId="be6c01fd6302bf9d" providerId="LiveId" clId="{E5DD99E6-8E4C-4CE7-B980-E47E6BCEF153}" dt="2024-03-09T05:00:16.549" v="83"/>
          <ac:spMkLst>
            <pc:docMk/>
            <pc:sldMk cId="393838177" sldId="607"/>
            <ac:spMk id="6" creationId="{988FE843-E5CE-4185-A455-83ADB7BE1D7C}"/>
          </ac:spMkLst>
        </pc:spChg>
        <pc:spChg chg="add mod">
          <ac:chgData name="啟倫 洪" userId="be6c01fd6302bf9d" providerId="LiveId" clId="{E5DD99E6-8E4C-4CE7-B980-E47E6BCEF153}" dt="2024-03-09T05:00:16.549" v="83"/>
          <ac:spMkLst>
            <pc:docMk/>
            <pc:sldMk cId="393838177" sldId="607"/>
            <ac:spMk id="8" creationId="{28558AE7-C9C6-4F26-A25D-EE6772C6258C}"/>
          </ac:spMkLst>
        </pc:spChg>
      </pc:sldChg>
      <pc:sldChg chg="addSp delSp modSp add mod">
        <pc:chgData name="啟倫 洪" userId="be6c01fd6302bf9d" providerId="LiveId" clId="{E5DD99E6-8E4C-4CE7-B980-E47E6BCEF153}" dt="2024-03-09T04:57:23.510" v="55" actId="1076"/>
        <pc:sldMkLst>
          <pc:docMk/>
          <pc:sldMk cId="3437222222" sldId="618"/>
        </pc:sldMkLst>
        <pc:spChg chg="del">
          <ac:chgData name="啟倫 洪" userId="be6c01fd6302bf9d" providerId="LiveId" clId="{E5DD99E6-8E4C-4CE7-B980-E47E6BCEF153}" dt="2024-03-09T04:55:02.049" v="16" actId="478"/>
          <ac:spMkLst>
            <pc:docMk/>
            <pc:sldMk cId="3437222222" sldId="618"/>
            <ac:spMk id="2" creationId="{A2BFB2C1-A582-4FDE-B033-27F0C8DD2DAC}"/>
          </ac:spMkLst>
        </pc:spChg>
        <pc:spChg chg="mod">
          <ac:chgData name="啟倫 洪" userId="be6c01fd6302bf9d" providerId="LiveId" clId="{E5DD99E6-8E4C-4CE7-B980-E47E6BCEF153}" dt="2024-03-09T04:57:23.510" v="55" actId="1076"/>
          <ac:spMkLst>
            <pc:docMk/>
            <pc:sldMk cId="3437222222" sldId="618"/>
            <ac:spMk id="3" creationId="{8AE49869-42A8-4DF6-A0BF-B4B5680CB521}"/>
          </ac:spMkLst>
        </pc:spChg>
        <pc:spChg chg="add del mod">
          <ac:chgData name="啟倫 洪" userId="be6c01fd6302bf9d" providerId="LiveId" clId="{E5DD99E6-8E4C-4CE7-B980-E47E6BCEF153}" dt="2024-03-09T04:55:04.614" v="17" actId="478"/>
          <ac:spMkLst>
            <pc:docMk/>
            <pc:sldMk cId="3437222222" sldId="618"/>
            <ac:spMk id="7" creationId="{539097DA-1658-4D9C-89A7-FC0D591534C6}"/>
          </ac:spMkLst>
        </pc:spChg>
        <pc:spChg chg="add mod">
          <ac:chgData name="啟倫 洪" userId="be6c01fd6302bf9d" providerId="LiveId" clId="{E5DD99E6-8E4C-4CE7-B980-E47E6BCEF153}" dt="2024-03-09T04:55:04.836" v="18"/>
          <ac:spMkLst>
            <pc:docMk/>
            <pc:sldMk cId="3437222222" sldId="618"/>
            <ac:spMk id="11" creationId="{DE9E845C-D2F8-4508-8D0C-85F3D1906FCC}"/>
          </ac:spMkLst>
        </pc:spChg>
      </pc:sldChg>
      <pc:sldChg chg="addSp delSp modSp add mod">
        <pc:chgData name="啟倫 洪" userId="be6c01fd6302bf9d" providerId="LiveId" clId="{E5DD99E6-8E4C-4CE7-B980-E47E6BCEF153}" dt="2024-03-09T04:56:22.344" v="37" actId="108"/>
        <pc:sldMkLst>
          <pc:docMk/>
          <pc:sldMk cId="3859803885" sldId="619"/>
        </pc:sldMkLst>
        <pc:spChg chg="del">
          <ac:chgData name="啟倫 洪" userId="be6c01fd6302bf9d" providerId="LiveId" clId="{E5DD99E6-8E4C-4CE7-B980-E47E6BCEF153}" dt="2024-03-09T04:55:52.427" v="25" actId="478"/>
          <ac:spMkLst>
            <pc:docMk/>
            <pc:sldMk cId="3859803885" sldId="619"/>
            <ac:spMk id="2" creationId="{A2BFB2C1-A582-4FDE-B033-27F0C8DD2DAC}"/>
          </ac:spMkLst>
        </pc:spChg>
        <pc:spChg chg="mod">
          <ac:chgData name="啟倫 洪" userId="be6c01fd6302bf9d" providerId="LiveId" clId="{E5DD99E6-8E4C-4CE7-B980-E47E6BCEF153}" dt="2024-03-09T04:56:22.344" v="37" actId="108"/>
          <ac:spMkLst>
            <pc:docMk/>
            <pc:sldMk cId="3859803885" sldId="619"/>
            <ac:spMk id="3" creationId="{8AE49869-42A8-4DF6-A0BF-B4B5680CB521}"/>
          </ac:spMkLst>
        </pc:spChg>
        <pc:spChg chg="add del mod">
          <ac:chgData name="啟倫 洪" userId="be6c01fd6302bf9d" providerId="LiveId" clId="{E5DD99E6-8E4C-4CE7-B980-E47E6BCEF153}" dt="2024-03-09T04:55:54.855" v="26" actId="478"/>
          <ac:spMkLst>
            <pc:docMk/>
            <pc:sldMk cId="3859803885" sldId="619"/>
            <ac:spMk id="6" creationId="{1807430A-C3CD-44EA-A663-CD88F5BA0E9F}"/>
          </ac:spMkLst>
        </pc:spChg>
        <pc:spChg chg="add mod">
          <ac:chgData name="啟倫 洪" userId="be6c01fd6302bf9d" providerId="LiveId" clId="{E5DD99E6-8E4C-4CE7-B980-E47E6BCEF153}" dt="2024-03-09T04:55:55.075" v="27"/>
          <ac:spMkLst>
            <pc:docMk/>
            <pc:sldMk cId="3859803885" sldId="619"/>
            <ac:spMk id="7" creationId="{2CB2BCCB-32DF-4EE1-8218-BFD0E4708B40}"/>
          </ac:spMkLst>
        </pc:spChg>
      </pc:sldChg>
      <pc:sldChg chg="addSp delSp modSp add mod">
        <pc:chgData name="啟倫 洪" userId="be6c01fd6302bf9d" providerId="LiveId" clId="{E5DD99E6-8E4C-4CE7-B980-E47E6BCEF153}" dt="2024-03-09T04:59:20.846" v="68" actId="108"/>
        <pc:sldMkLst>
          <pc:docMk/>
          <pc:sldMk cId="657827984" sldId="620"/>
        </pc:sldMkLst>
        <pc:spChg chg="del">
          <ac:chgData name="啟倫 洪" userId="be6c01fd6302bf9d" providerId="LiveId" clId="{E5DD99E6-8E4C-4CE7-B980-E47E6BCEF153}" dt="2024-03-09T04:56:32.433" v="38" actId="478"/>
          <ac:spMkLst>
            <pc:docMk/>
            <pc:sldMk cId="657827984" sldId="620"/>
            <ac:spMk id="2" creationId="{A2BFB2C1-A582-4FDE-B033-27F0C8DD2DAC}"/>
          </ac:spMkLst>
        </pc:spChg>
        <pc:spChg chg="mod">
          <ac:chgData name="啟倫 洪" userId="be6c01fd6302bf9d" providerId="LiveId" clId="{E5DD99E6-8E4C-4CE7-B980-E47E6BCEF153}" dt="2024-03-09T04:59:20.846" v="68" actId="108"/>
          <ac:spMkLst>
            <pc:docMk/>
            <pc:sldMk cId="657827984" sldId="620"/>
            <ac:spMk id="3" creationId="{8AE49869-42A8-4DF6-A0BF-B4B5680CB521}"/>
          </ac:spMkLst>
        </pc:spChg>
        <pc:spChg chg="add del mod">
          <ac:chgData name="啟倫 洪" userId="be6c01fd6302bf9d" providerId="LiveId" clId="{E5DD99E6-8E4C-4CE7-B980-E47E6BCEF153}" dt="2024-03-09T04:56:35.391" v="39" actId="478"/>
          <ac:spMkLst>
            <pc:docMk/>
            <pc:sldMk cId="657827984" sldId="620"/>
            <ac:spMk id="6" creationId="{FB329173-4E60-4BE9-80C9-55AB7FB97F5C}"/>
          </ac:spMkLst>
        </pc:spChg>
        <pc:spChg chg="add mod">
          <ac:chgData name="啟倫 洪" userId="be6c01fd6302bf9d" providerId="LiveId" clId="{E5DD99E6-8E4C-4CE7-B980-E47E6BCEF153}" dt="2024-03-09T04:56:35.724" v="40"/>
          <ac:spMkLst>
            <pc:docMk/>
            <pc:sldMk cId="657827984" sldId="620"/>
            <ac:spMk id="7" creationId="{17040050-4602-4856-87B0-52944F5287B1}"/>
          </ac:spMkLst>
        </pc:spChg>
      </pc:sldChg>
      <pc:sldChg chg="addSp delSp modSp add mod">
        <pc:chgData name="啟倫 洪" userId="be6c01fd6302bf9d" providerId="LiveId" clId="{E5DD99E6-8E4C-4CE7-B980-E47E6BCEF153}" dt="2024-03-09T04:59:30.276" v="69" actId="108"/>
        <pc:sldMkLst>
          <pc:docMk/>
          <pc:sldMk cId="1137852898" sldId="629"/>
        </pc:sldMkLst>
        <pc:spChg chg="del">
          <ac:chgData name="啟倫 洪" userId="be6c01fd6302bf9d" providerId="LiveId" clId="{E5DD99E6-8E4C-4CE7-B980-E47E6BCEF153}" dt="2024-03-09T04:59:04.292" v="60" actId="478"/>
          <ac:spMkLst>
            <pc:docMk/>
            <pc:sldMk cId="1137852898" sldId="629"/>
            <ac:spMk id="2" creationId="{A2BFB2C1-A582-4FDE-B033-27F0C8DD2DAC}"/>
          </ac:spMkLst>
        </pc:spChg>
        <pc:spChg chg="mod">
          <ac:chgData name="啟倫 洪" userId="be6c01fd6302bf9d" providerId="LiveId" clId="{E5DD99E6-8E4C-4CE7-B980-E47E6BCEF153}" dt="2024-03-09T04:59:30.276" v="69" actId="108"/>
          <ac:spMkLst>
            <pc:docMk/>
            <pc:sldMk cId="1137852898" sldId="629"/>
            <ac:spMk id="3" creationId="{8AE49869-42A8-4DF6-A0BF-B4B5680CB521}"/>
          </ac:spMkLst>
        </pc:spChg>
        <pc:spChg chg="add del mod">
          <ac:chgData name="啟倫 洪" userId="be6c01fd6302bf9d" providerId="LiveId" clId="{E5DD99E6-8E4C-4CE7-B980-E47E6BCEF153}" dt="2024-03-09T04:59:06.814" v="61" actId="478"/>
          <ac:spMkLst>
            <pc:docMk/>
            <pc:sldMk cId="1137852898" sldId="629"/>
            <ac:spMk id="6" creationId="{3D664599-AE48-4B28-ADD4-05B4A6406928}"/>
          </ac:spMkLst>
        </pc:spChg>
        <pc:spChg chg="add mod">
          <ac:chgData name="啟倫 洪" userId="be6c01fd6302bf9d" providerId="LiveId" clId="{E5DD99E6-8E4C-4CE7-B980-E47E6BCEF153}" dt="2024-03-09T04:59:07.025" v="62"/>
          <ac:spMkLst>
            <pc:docMk/>
            <pc:sldMk cId="1137852898" sldId="629"/>
            <ac:spMk id="8" creationId="{E11BF4E5-D991-4484-8FE2-DB21B46E2FF5}"/>
          </ac:spMkLst>
        </pc:spChg>
      </pc:sldChg>
      <pc:sldChg chg="addSp delSp modSp add mod">
        <pc:chgData name="啟倫 洪" userId="be6c01fd6302bf9d" providerId="LiveId" clId="{E5DD99E6-8E4C-4CE7-B980-E47E6BCEF153}" dt="2024-03-09T05:00:36.284" v="87" actId="113"/>
        <pc:sldMkLst>
          <pc:docMk/>
          <pc:sldMk cId="1782455531" sldId="630"/>
        </pc:sldMkLst>
        <pc:spChg chg="del">
          <ac:chgData name="啟倫 洪" userId="be6c01fd6302bf9d" providerId="LiveId" clId="{E5DD99E6-8E4C-4CE7-B980-E47E6BCEF153}" dt="2024-03-09T04:59:57.469" v="74" actId="478"/>
          <ac:spMkLst>
            <pc:docMk/>
            <pc:sldMk cId="1782455531" sldId="630"/>
            <ac:spMk id="2" creationId="{A2BFB2C1-A582-4FDE-B033-27F0C8DD2DAC}"/>
          </ac:spMkLst>
        </pc:spChg>
        <pc:spChg chg="mod">
          <ac:chgData name="啟倫 洪" userId="be6c01fd6302bf9d" providerId="LiveId" clId="{E5DD99E6-8E4C-4CE7-B980-E47E6BCEF153}" dt="2024-03-09T05:00:26.064" v="85" actId="14100"/>
          <ac:spMkLst>
            <pc:docMk/>
            <pc:sldMk cId="1782455531" sldId="630"/>
            <ac:spMk id="3" creationId="{8AE49869-42A8-4DF6-A0BF-B4B5680CB521}"/>
          </ac:spMkLst>
        </pc:spChg>
        <pc:spChg chg="add del mod">
          <ac:chgData name="啟倫 洪" userId="be6c01fd6302bf9d" providerId="LiveId" clId="{E5DD99E6-8E4C-4CE7-B980-E47E6BCEF153}" dt="2024-03-09T04:59:58.928" v="75"/>
          <ac:spMkLst>
            <pc:docMk/>
            <pc:sldMk cId="1782455531" sldId="630"/>
            <ac:spMk id="6" creationId="{528825AC-F35C-4BC4-9AE2-021CA6D41175}"/>
          </ac:spMkLst>
        </pc:spChg>
        <pc:spChg chg="mod">
          <ac:chgData name="啟倫 洪" userId="be6c01fd6302bf9d" providerId="LiveId" clId="{E5DD99E6-8E4C-4CE7-B980-E47E6BCEF153}" dt="2024-03-09T05:00:36.284" v="87" actId="113"/>
          <ac:spMkLst>
            <pc:docMk/>
            <pc:sldMk cId="1782455531" sldId="630"/>
            <ac:spMk id="9" creationId="{F05EDC76-4B86-4574-8FB6-65DD0431E505}"/>
          </ac:spMkLst>
        </pc:spChg>
        <pc:spChg chg="mod">
          <ac:chgData name="啟倫 洪" userId="be6c01fd6302bf9d" providerId="LiveId" clId="{E5DD99E6-8E4C-4CE7-B980-E47E6BCEF153}" dt="2024-03-09T05:00:36.284" v="87" actId="113"/>
          <ac:spMkLst>
            <pc:docMk/>
            <pc:sldMk cId="1782455531" sldId="630"/>
            <ac:spMk id="10" creationId="{71DDF8AA-212C-4106-B2DF-D0EDB1C876ED}"/>
          </ac:spMkLst>
        </pc:spChg>
        <pc:spChg chg="add del mod">
          <ac:chgData name="啟倫 洪" userId="be6c01fd6302bf9d" providerId="LiveId" clId="{E5DD99E6-8E4C-4CE7-B980-E47E6BCEF153}" dt="2024-03-09T04:59:56.281" v="73"/>
          <ac:spMkLst>
            <pc:docMk/>
            <pc:sldMk cId="1782455531" sldId="630"/>
            <ac:spMk id="11" creationId="{BA7565E1-8D41-42AB-96F5-8CF5DEE8465C}"/>
          </ac:spMkLst>
        </pc:spChg>
        <pc:spChg chg="add mod">
          <ac:chgData name="啟倫 洪" userId="be6c01fd6302bf9d" providerId="LiveId" clId="{E5DD99E6-8E4C-4CE7-B980-E47E6BCEF153}" dt="2024-03-09T04:59:58.928" v="75"/>
          <ac:spMkLst>
            <pc:docMk/>
            <pc:sldMk cId="1782455531" sldId="630"/>
            <ac:spMk id="14" creationId="{BF89B326-D59F-4678-8C0A-9AECCF000F9B}"/>
          </ac:spMkLst>
        </pc:spChg>
      </pc:sldChg>
      <pc:sldChg chg="addSp delSp modSp add mod">
        <pc:chgData name="啟倫 洪" userId="be6c01fd6302bf9d" providerId="LiveId" clId="{E5DD99E6-8E4C-4CE7-B980-E47E6BCEF153}" dt="2024-03-09T05:00:47.230" v="91" actId="14100"/>
        <pc:sldMkLst>
          <pc:docMk/>
          <pc:sldMk cId="2968406744" sldId="631"/>
        </pc:sldMkLst>
        <pc:spChg chg="del">
          <ac:chgData name="啟倫 洪" userId="be6c01fd6302bf9d" providerId="LiveId" clId="{E5DD99E6-8E4C-4CE7-B980-E47E6BCEF153}" dt="2024-03-09T05:00:02.832" v="76" actId="478"/>
          <ac:spMkLst>
            <pc:docMk/>
            <pc:sldMk cId="2968406744" sldId="631"/>
            <ac:spMk id="2" creationId="{A2BFB2C1-A582-4FDE-B033-27F0C8DD2DAC}"/>
          </ac:spMkLst>
        </pc:spChg>
        <pc:spChg chg="mod">
          <ac:chgData name="啟倫 洪" userId="be6c01fd6302bf9d" providerId="LiveId" clId="{E5DD99E6-8E4C-4CE7-B980-E47E6BCEF153}" dt="2024-03-09T05:00:47.230" v="91" actId="14100"/>
          <ac:spMkLst>
            <pc:docMk/>
            <pc:sldMk cId="2968406744" sldId="631"/>
            <ac:spMk id="3" creationId="{8AE49869-42A8-4DF6-A0BF-B4B5680CB521}"/>
          </ac:spMkLst>
        </pc:spChg>
        <pc:spChg chg="add del mod">
          <ac:chgData name="啟倫 洪" userId="be6c01fd6302bf9d" providerId="LiveId" clId="{E5DD99E6-8E4C-4CE7-B980-E47E6BCEF153}" dt="2024-03-09T05:00:05.667" v="79"/>
          <ac:spMkLst>
            <pc:docMk/>
            <pc:sldMk cId="2968406744" sldId="631"/>
            <ac:spMk id="6" creationId="{2EB80EF4-C128-49E5-9375-618F9AF60317}"/>
          </ac:spMkLst>
        </pc:spChg>
        <pc:spChg chg="add del mod">
          <ac:chgData name="啟倫 洪" userId="be6c01fd6302bf9d" providerId="LiveId" clId="{E5DD99E6-8E4C-4CE7-B980-E47E6BCEF153}" dt="2024-03-09T05:00:03.824" v="78"/>
          <ac:spMkLst>
            <pc:docMk/>
            <pc:sldMk cId="2968406744" sldId="631"/>
            <ac:spMk id="11" creationId="{7C9C32B6-7307-4042-8F2C-451C73522D0B}"/>
          </ac:spMkLst>
        </pc:spChg>
        <pc:spChg chg="add mod">
          <ac:chgData name="啟倫 洪" userId="be6c01fd6302bf9d" providerId="LiveId" clId="{E5DD99E6-8E4C-4CE7-B980-E47E6BCEF153}" dt="2024-03-09T05:00:05.667" v="79"/>
          <ac:spMkLst>
            <pc:docMk/>
            <pc:sldMk cId="2968406744" sldId="631"/>
            <ac:spMk id="12" creationId="{84D0221A-60B4-4AB0-84A9-FB457CF6FB5F}"/>
          </ac:spMkLst>
        </pc:spChg>
        <pc:spChg chg="mod">
          <ac:chgData name="啟倫 洪" userId="be6c01fd6302bf9d" providerId="LiveId" clId="{E5DD99E6-8E4C-4CE7-B980-E47E6BCEF153}" dt="2024-03-09T05:00:42.580" v="89" actId="207"/>
          <ac:spMkLst>
            <pc:docMk/>
            <pc:sldMk cId="2968406744" sldId="631"/>
            <ac:spMk id="19" creationId="{2D05B605-2623-42ED-AD5E-CCC410E0F3D9}"/>
          </ac:spMkLst>
        </pc:spChg>
        <pc:spChg chg="mod">
          <ac:chgData name="啟倫 洪" userId="be6c01fd6302bf9d" providerId="LiveId" clId="{E5DD99E6-8E4C-4CE7-B980-E47E6BCEF153}" dt="2024-03-09T05:00:42.580" v="89" actId="207"/>
          <ac:spMkLst>
            <pc:docMk/>
            <pc:sldMk cId="2968406744" sldId="631"/>
            <ac:spMk id="20" creationId="{ADEC64C4-3C01-49BB-879A-9E4BC5AA9E4F}"/>
          </ac:spMkLst>
        </pc:spChg>
      </pc:sldChg>
      <pc:sldChg chg="addSp delSp modSp add mod">
        <pc:chgData name="啟倫 洪" userId="be6c01fd6302bf9d" providerId="LiveId" clId="{E5DD99E6-8E4C-4CE7-B980-E47E6BCEF153}" dt="2024-03-09T05:01:07.759" v="97" actId="1076"/>
        <pc:sldMkLst>
          <pc:docMk/>
          <pc:sldMk cId="1963481186" sldId="632"/>
        </pc:sldMkLst>
        <pc:spChg chg="del">
          <ac:chgData name="啟倫 洪" userId="be6c01fd6302bf9d" providerId="LiveId" clId="{E5DD99E6-8E4C-4CE7-B980-E47E6BCEF153}" dt="2024-03-09T05:00:08.672" v="80" actId="478"/>
          <ac:spMkLst>
            <pc:docMk/>
            <pc:sldMk cId="1963481186" sldId="632"/>
            <ac:spMk id="2" creationId="{A2BFB2C1-A582-4FDE-B033-27F0C8DD2DAC}"/>
          </ac:spMkLst>
        </pc:spChg>
        <pc:spChg chg="mod">
          <ac:chgData name="啟倫 洪" userId="be6c01fd6302bf9d" providerId="LiveId" clId="{E5DD99E6-8E4C-4CE7-B980-E47E6BCEF153}" dt="2024-03-09T05:01:00.338" v="94" actId="14100"/>
          <ac:spMkLst>
            <pc:docMk/>
            <pc:sldMk cId="1963481186" sldId="632"/>
            <ac:spMk id="3" creationId="{8AE49869-42A8-4DF6-A0BF-B4B5680CB521}"/>
          </ac:spMkLst>
        </pc:spChg>
        <pc:spChg chg="add del mod">
          <ac:chgData name="啟倫 洪" userId="be6c01fd6302bf9d" providerId="LiveId" clId="{E5DD99E6-8E4C-4CE7-B980-E47E6BCEF153}" dt="2024-03-09T05:00:10.891" v="81"/>
          <ac:spMkLst>
            <pc:docMk/>
            <pc:sldMk cId="1963481186" sldId="632"/>
            <ac:spMk id="7" creationId="{044C93CD-C8B4-46FD-B31A-8D992F7C556F}"/>
          </ac:spMkLst>
        </pc:spChg>
        <pc:spChg chg="add mod">
          <ac:chgData name="啟倫 洪" userId="be6c01fd6302bf9d" providerId="LiveId" clId="{E5DD99E6-8E4C-4CE7-B980-E47E6BCEF153}" dt="2024-03-09T05:00:10.891" v="81"/>
          <ac:spMkLst>
            <pc:docMk/>
            <pc:sldMk cId="1963481186" sldId="632"/>
            <ac:spMk id="11" creationId="{56B956DD-B072-4AF4-82A3-596CFCFF0F19}"/>
          </ac:spMkLst>
        </pc:spChg>
        <pc:grpChg chg="del">
          <ac:chgData name="啟倫 洪" userId="be6c01fd6302bf9d" providerId="LiveId" clId="{E5DD99E6-8E4C-4CE7-B980-E47E6BCEF153}" dt="2024-03-09T05:01:02.134" v="95" actId="478"/>
          <ac:grpSpMkLst>
            <pc:docMk/>
            <pc:sldMk cId="1963481186" sldId="632"/>
            <ac:grpSpMk id="5" creationId="{8453C32A-65E4-4DCB-8AE6-6543A6DF4874}"/>
          </ac:grpSpMkLst>
        </pc:grpChg>
        <pc:picChg chg="mod">
          <ac:chgData name="啟倫 洪" userId="be6c01fd6302bf9d" providerId="LiveId" clId="{E5DD99E6-8E4C-4CE7-B980-E47E6BCEF153}" dt="2024-03-09T05:01:07.759" v="97" actId="1076"/>
          <ac:picMkLst>
            <pc:docMk/>
            <pc:sldMk cId="1963481186" sldId="632"/>
            <ac:picMk id="12" creationId="{E9C3EF83-E530-4357-939E-5E4678998EC9}"/>
          </ac:picMkLst>
        </pc:picChg>
      </pc:sldChg>
    </pc:docChg>
  </pc:docChgLst>
  <pc:docChgLst>
    <pc:chgData userId="be6c01fd6302bf9d" providerId="LiveId" clId="{21E7C8C3-2945-44C5-9DAA-38B4B95CC64C}"/>
    <pc:docChg chg="undo custSel modSld">
      <pc:chgData name="" userId="be6c01fd6302bf9d" providerId="LiveId" clId="{21E7C8C3-2945-44C5-9DAA-38B4B95CC64C}" dt="2022-10-11T10:16:56.178" v="149" actId="20577"/>
      <pc:docMkLst>
        <pc:docMk/>
      </pc:docMkLst>
      <pc:sldChg chg="modSp">
        <pc:chgData name="" userId="be6c01fd6302bf9d" providerId="LiveId" clId="{21E7C8C3-2945-44C5-9DAA-38B4B95CC64C}" dt="2022-10-11T09:58:48.707" v="6" actId="20577"/>
        <pc:sldMkLst>
          <pc:docMk/>
          <pc:sldMk cId="3664696408" sldId="323"/>
        </pc:sldMkLst>
        <pc:spChg chg="mod">
          <ac:chgData name="" userId="be6c01fd6302bf9d" providerId="LiveId" clId="{21E7C8C3-2945-44C5-9DAA-38B4B95CC64C}" dt="2022-10-11T09:58:48.707" v="6" actId="20577"/>
          <ac:spMkLst>
            <pc:docMk/>
            <pc:sldMk cId="3664696408" sldId="323"/>
            <ac:spMk id="6" creationId="{9474D717-E94E-46F0-A8BF-E798127F3D70}"/>
          </ac:spMkLst>
        </pc:spChg>
      </pc:sldChg>
      <pc:sldChg chg="addSp delSp modSp">
        <pc:chgData name="" userId="be6c01fd6302bf9d" providerId="LiveId" clId="{21E7C8C3-2945-44C5-9DAA-38B4B95CC64C}" dt="2022-10-11T10:16:56.178" v="149" actId="20577"/>
        <pc:sldMkLst>
          <pc:docMk/>
          <pc:sldMk cId="3058252352" sldId="336"/>
        </pc:sldMkLst>
        <pc:spChg chg="add mod">
          <ac:chgData name="" userId="be6c01fd6302bf9d" providerId="LiveId" clId="{21E7C8C3-2945-44C5-9DAA-38B4B95CC64C}" dt="2022-10-11T10:15:43.691" v="89" actId="20577"/>
          <ac:spMkLst>
            <pc:docMk/>
            <pc:sldMk cId="3058252352" sldId="336"/>
            <ac:spMk id="24" creationId="{31A9CAAD-C473-4357-9F89-DC0303A6D441}"/>
          </ac:spMkLst>
        </pc:spChg>
        <pc:spChg chg="add mod">
          <ac:chgData name="" userId="be6c01fd6302bf9d" providerId="LiveId" clId="{21E7C8C3-2945-44C5-9DAA-38B4B95CC64C}" dt="2022-10-11T10:16:17.160" v="114" actId="14100"/>
          <ac:spMkLst>
            <pc:docMk/>
            <pc:sldMk cId="3058252352" sldId="336"/>
            <ac:spMk id="25" creationId="{A061C345-7197-4D99-831E-720241FDC81B}"/>
          </ac:spMkLst>
        </pc:spChg>
        <pc:spChg chg="add mod">
          <ac:chgData name="" userId="be6c01fd6302bf9d" providerId="LiveId" clId="{21E7C8C3-2945-44C5-9DAA-38B4B95CC64C}" dt="2022-10-11T10:16:35.989" v="131" actId="14100"/>
          <ac:spMkLst>
            <pc:docMk/>
            <pc:sldMk cId="3058252352" sldId="336"/>
            <ac:spMk id="26" creationId="{76325AC7-794B-4439-9F6F-70634454657B}"/>
          </ac:spMkLst>
        </pc:spChg>
        <pc:spChg chg="add mod">
          <ac:chgData name="" userId="be6c01fd6302bf9d" providerId="LiveId" clId="{21E7C8C3-2945-44C5-9DAA-38B4B95CC64C}" dt="2022-10-11T10:16:47.719" v="142" actId="20577"/>
          <ac:spMkLst>
            <pc:docMk/>
            <pc:sldMk cId="3058252352" sldId="336"/>
            <ac:spMk id="27" creationId="{D3281B66-F2AC-4C87-AFA2-0CA0315DF690}"/>
          </ac:spMkLst>
        </pc:spChg>
        <pc:spChg chg="add mod">
          <ac:chgData name="" userId="be6c01fd6302bf9d" providerId="LiveId" clId="{21E7C8C3-2945-44C5-9DAA-38B4B95CC64C}" dt="2022-10-11T10:16:56.178" v="149" actId="20577"/>
          <ac:spMkLst>
            <pc:docMk/>
            <pc:sldMk cId="3058252352" sldId="336"/>
            <ac:spMk id="28" creationId="{BC7BC1E9-945F-4A5B-BE03-E9F4ADBD437C}"/>
          </ac:spMkLst>
        </pc:spChg>
        <pc:spChg chg="mod">
          <ac:chgData name="" userId="be6c01fd6302bf9d" providerId="LiveId" clId="{21E7C8C3-2945-44C5-9DAA-38B4B95CC64C}" dt="2022-10-11T10:11:31.721" v="61" actId="1076"/>
          <ac:spMkLst>
            <pc:docMk/>
            <pc:sldMk cId="3058252352" sldId="336"/>
            <ac:spMk id="39" creationId="{D90ADDF3-7B7C-4C7E-84A9-0646F14D2187}"/>
          </ac:spMkLst>
        </pc:spChg>
        <pc:spChg chg="mod">
          <ac:chgData name="" userId="be6c01fd6302bf9d" providerId="LiveId" clId="{21E7C8C3-2945-44C5-9DAA-38B4B95CC64C}" dt="2022-10-11T10:11:31.721" v="61" actId="1076"/>
          <ac:spMkLst>
            <pc:docMk/>
            <pc:sldMk cId="3058252352" sldId="336"/>
            <ac:spMk id="40" creationId="{86918038-2C27-4ABB-BC64-4474E7F90BAD}"/>
          </ac:spMkLst>
        </pc:spChg>
        <pc:grpChg chg="mod">
          <ac:chgData name="" userId="be6c01fd6302bf9d" providerId="LiveId" clId="{21E7C8C3-2945-44C5-9DAA-38B4B95CC64C}" dt="2022-10-11T10:11:34.109" v="62" actId="1076"/>
          <ac:grpSpMkLst>
            <pc:docMk/>
            <pc:sldMk cId="3058252352" sldId="336"/>
            <ac:grpSpMk id="13" creationId="{F804AFD1-C300-427D-84F4-BDA9525DCF2A}"/>
          </ac:grpSpMkLst>
        </pc:grpChg>
        <pc:grpChg chg="del mod">
          <ac:chgData name="" userId="be6c01fd6302bf9d" providerId="LiveId" clId="{21E7C8C3-2945-44C5-9DAA-38B4B95CC64C}" dt="2022-10-11T10:15:09.071" v="64" actId="478"/>
          <ac:grpSpMkLst>
            <pc:docMk/>
            <pc:sldMk cId="3058252352" sldId="336"/>
            <ac:grpSpMk id="35" creationId="{11BC959B-AC7C-4057-988A-DE515C81A690}"/>
          </ac:grpSpMkLst>
        </pc:grpChg>
      </pc:sldChg>
      <pc:sldChg chg="addSp modSp modAnim">
        <pc:chgData name="" userId="be6c01fd6302bf9d" providerId="LiveId" clId="{21E7C8C3-2945-44C5-9DAA-38B4B95CC64C}" dt="2022-10-11T10:01:05.891" v="60" actId="113"/>
        <pc:sldMkLst>
          <pc:docMk/>
          <pc:sldMk cId="4129665303" sldId="342"/>
        </pc:sldMkLst>
        <pc:spChg chg="add mod">
          <ac:chgData name="" userId="be6c01fd6302bf9d" providerId="LiveId" clId="{21E7C8C3-2945-44C5-9DAA-38B4B95CC64C}" dt="2022-10-11T10:00:30.247" v="8" actId="571"/>
          <ac:spMkLst>
            <pc:docMk/>
            <pc:sldMk cId="4129665303" sldId="342"/>
            <ac:spMk id="29" creationId="{65B4F79D-9BF1-49A1-B8F3-996A001F8717}"/>
          </ac:spMkLst>
        </pc:spChg>
        <pc:spChg chg="mod">
          <ac:chgData name="" userId="be6c01fd6302bf9d" providerId="LiveId" clId="{21E7C8C3-2945-44C5-9DAA-38B4B95CC64C}" dt="2022-10-11T10:01:05.891" v="60" actId="113"/>
          <ac:spMkLst>
            <pc:docMk/>
            <pc:sldMk cId="4129665303" sldId="342"/>
            <ac:spMk id="55" creationId="{D45155AF-8735-4A1C-898A-14811C51BBB2}"/>
          </ac:spMkLst>
        </pc:spChg>
        <pc:spChg chg="mod">
          <ac:chgData name="" userId="be6c01fd6302bf9d" providerId="LiveId" clId="{21E7C8C3-2945-44C5-9DAA-38B4B95CC64C}" dt="2022-10-11T10:00:39.667" v="12" actId="14100"/>
          <ac:spMkLst>
            <pc:docMk/>
            <pc:sldMk cId="4129665303" sldId="342"/>
            <ac:spMk id="56" creationId="{3C897010-494A-485D-96A7-28A237DA98BE}"/>
          </ac:spMkLst>
        </pc:spChg>
        <pc:spChg chg="mod">
          <ac:chgData name="" userId="be6c01fd6302bf9d" providerId="LiveId" clId="{21E7C8C3-2945-44C5-9DAA-38B4B95CC64C}" dt="2022-10-11T10:00:31.988" v="10" actId="1076"/>
          <ac:spMkLst>
            <pc:docMk/>
            <pc:sldMk cId="4129665303" sldId="342"/>
            <ac:spMk id="57" creationId="{6D1EC91E-76DE-4146-B765-54455B8432C2}"/>
          </ac:spMkLst>
        </pc:spChg>
        <pc:picChg chg="add mod">
          <ac:chgData name="" userId="be6c01fd6302bf9d" providerId="LiveId" clId="{21E7C8C3-2945-44C5-9DAA-38B4B95CC64C}" dt="2022-10-11T10:00:30.247" v="8" actId="571"/>
          <ac:picMkLst>
            <pc:docMk/>
            <pc:sldMk cId="4129665303" sldId="342"/>
            <ac:picMk id="28" creationId="{216E5071-4883-4C69-848D-345063AEF63A}"/>
          </ac:picMkLst>
        </pc:picChg>
        <pc:picChg chg="mod">
          <ac:chgData name="" userId="be6c01fd6302bf9d" providerId="LiveId" clId="{21E7C8C3-2945-44C5-9DAA-38B4B95CC64C}" dt="2022-10-11T10:00:31.988" v="10" actId="1076"/>
          <ac:picMkLst>
            <pc:docMk/>
            <pc:sldMk cId="4129665303" sldId="342"/>
            <ac:picMk id="65" creationId="{9F26318B-8E55-40D0-8F54-CFF745C61F39}"/>
          </ac:picMkLst>
        </pc:picChg>
      </pc:sldChg>
    </pc:docChg>
  </pc:docChgLst>
  <pc:docChgLst>
    <pc:chgData name="啟倫 洪" userId="be6c01fd6302bf9d" providerId="LiveId" clId="{22ED83D6-DA96-4BAF-82A5-3A61732D1BDF}"/>
    <pc:docChg chg="undo custSel addSld delSld modSld sldOrd addMainMaster modMainMaster">
      <pc:chgData name="啟倫 洪" userId="be6c01fd6302bf9d" providerId="LiveId" clId="{22ED83D6-DA96-4BAF-82A5-3A61732D1BDF}" dt="2022-10-11T09:56:01.280" v="5017" actId="1076"/>
      <pc:docMkLst>
        <pc:docMk/>
      </pc:docMkLst>
      <pc:sldChg chg="addSp delSp modSp del mod">
        <pc:chgData name="啟倫 洪" userId="be6c01fd6302bf9d" providerId="LiveId" clId="{22ED83D6-DA96-4BAF-82A5-3A61732D1BDF}" dt="2022-10-10T18:02:58.651" v="133" actId="47"/>
        <pc:sldMkLst>
          <pc:docMk/>
          <pc:sldMk cId="2849551388" sldId="256"/>
        </pc:sldMkLst>
        <pc:spChg chg="mod">
          <ac:chgData name="啟倫 洪" userId="be6c01fd6302bf9d" providerId="LiveId" clId="{22ED83D6-DA96-4BAF-82A5-3A61732D1BDF}" dt="2022-10-10T17:56:53.744" v="9" actId="20577"/>
          <ac:spMkLst>
            <pc:docMk/>
            <pc:sldMk cId="2849551388" sldId="256"/>
            <ac:spMk id="4" creationId="{00000000-0000-0000-0000-000000000000}"/>
          </ac:spMkLst>
        </pc:spChg>
        <pc:spChg chg="mod">
          <ac:chgData name="啟倫 洪" userId="be6c01fd6302bf9d" providerId="LiveId" clId="{22ED83D6-DA96-4BAF-82A5-3A61732D1BDF}" dt="2022-10-10T17:57:14.268" v="18" actId="207"/>
          <ac:spMkLst>
            <pc:docMk/>
            <pc:sldMk cId="2849551388" sldId="256"/>
            <ac:spMk id="6" creationId="{46224D59-A0F3-4AA8-B25E-1CB939C82469}"/>
          </ac:spMkLst>
        </pc:spChg>
        <pc:spChg chg="mod">
          <ac:chgData name="啟倫 洪" userId="be6c01fd6302bf9d" providerId="LiveId" clId="{22ED83D6-DA96-4BAF-82A5-3A61732D1BDF}" dt="2022-10-10T17:57:17.640" v="19" actId="207"/>
          <ac:spMkLst>
            <pc:docMk/>
            <pc:sldMk cId="2849551388" sldId="256"/>
            <ac:spMk id="11" creationId="{1255A68C-D2DF-4011-85FE-3C0FCD7665E1}"/>
          </ac:spMkLst>
        </pc:spChg>
        <pc:picChg chg="add mod">
          <ac:chgData name="啟倫 洪" userId="be6c01fd6302bf9d" providerId="LiveId" clId="{22ED83D6-DA96-4BAF-82A5-3A61732D1BDF}" dt="2022-10-10T17:57:08.359" v="17" actId="1076"/>
          <ac:picMkLst>
            <pc:docMk/>
            <pc:sldMk cId="2849551388" sldId="256"/>
            <ac:picMk id="2" creationId="{5DA62931-714C-4EBD-AFC9-419998FFF787}"/>
          </ac:picMkLst>
        </pc:picChg>
        <pc:picChg chg="add mod">
          <ac:chgData name="啟倫 洪" userId="be6c01fd6302bf9d" providerId="LiveId" clId="{22ED83D6-DA96-4BAF-82A5-3A61732D1BDF}" dt="2022-10-10T17:57:02.467" v="14" actId="571"/>
          <ac:picMkLst>
            <pc:docMk/>
            <pc:sldMk cId="2849551388" sldId="256"/>
            <ac:picMk id="20" creationId="{7B455181-889D-4158-B7AD-C12481A8FE91}"/>
          </ac:picMkLst>
        </pc:picChg>
        <pc:picChg chg="del">
          <ac:chgData name="啟倫 洪" userId="be6c01fd6302bf9d" providerId="LiveId" clId="{22ED83D6-DA96-4BAF-82A5-3A61732D1BDF}" dt="2022-10-10T17:56:47.232" v="4" actId="478"/>
          <ac:picMkLst>
            <pc:docMk/>
            <pc:sldMk cId="2849551388" sldId="256"/>
            <ac:picMk id="1026" creationId="{00000000-0000-0000-0000-000000000000}"/>
          </ac:picMkLst>
        </pc:picChg>
      </pc:sldChg>
      <pc:sldChg chg="addSp delSp modSp mod">
        <pc:chgData name="啟倫 洪" userId="be6c01fd6302bf9d" providerId="LiveId" clId="{22ED83D6-DA96-4BAF-82A5-3A61732D1BDF}" dt="2022-10-10T18:36:06.182" v="375" actId="113"/>
        <pc:sldMkLst>
          <pc:docMk/>
          <pc:sldMk cId="3173097966" sldId="257"/>
        </pc:sldMkLst>
        <pc:spChg chg="add mod ord">
          <ac:chgData name="啟倫 洪" userId="be6c01fd6302bf9d" providerId="LiveId" clId="{22ED83D6-DA96-4BAF-82A5-3A61732D1BDF}" dt="2022-10-10T18:30:45.382" v="362" actId="12789"/>
          <ac:spMkLst>
            <pc:docMk/>
            <pc:sldMk cId="3173097966" sldId="257"/>
            <ac:spMk id="3" creationId="{933B5CF3-4C0C-4831-ADAF-EE91A337E974}"/>
          </ac:spMkLst>
        </pc:spChg>
        <pc:spChg chg="mod">
          <ac:chgData name="啟倫 洪" userId="be6c01fd6302bf9d" providerId="LiveId" clId="{22ED83D6-DA96-4BAF-82A5-3A61732D1BDF}" dt="2022-10-10T18:27:57.633" v="289" actId="113"/>
          <ac:spMkLst>
            <pc:docMk/>
            <pc:sldMk cId="3173097966" sldId="257"/>
            <ac:spMk id="6" creationId="{68519CBD-8A14-4734-95A3-7EB90681D14A}"/>
          </ac:spMkLst>
        </pc:spChg>
        <pc:spChg chg="mod">
          <ac:chgData name="啟倫 洪" userId="be6c01fd6302bf9d" providerId="LiveId" clId="{22ED83D6-DA96-4BAF-82A5-3A61732D1BDF}" dt="2022-10-10T18:36:06.182" v="375" actId="113"/>
          <ac:spMkLst>
            <pc:docMk/>
            <pc:sldMk cId="3173097966" sldId="257"/>
            <ac:spMk id="7" creationId="{0F841D58-DF67-4BBC-9714-4845C445A896}"/>
          </ac:spMkLst>
        </pc:spChg>
        <pc:spChg chg="mod">
          <ac:chgData name="啟倫 洪" userId="be6c01fd6302bf9d" providerId="LiveId" clId="{22ED83D6-DA96-4BAF-82A5-3A61732D1BDF}" dt="2022-10-10T18:30:45.382" v="362" actId="12789"/>
          <ac:spMkLst>
            <pc:docMk/>
            <pc:sldMk cId="3173097966" sldId="257"/>
            <ac:spMk id="13" creationId="{2109D7E9-D10C-4FA5-8BC7-5B69E80BF72C}"/>
          </ac:spMkLst>
        </pc:spChg>
        <pc:spChg chg="mod">
          <ac:chgData name="啟倫 洪" userId="be6c01fd6302bf9d" providerId="LiveId" clId="{22ED83D6-DA96-4BAF-82A5-3A61732D1BDF}" dt="2022-10-10T18:35:50.484" v="371" actId="207"/>
          <ac:spMkLst>
            <pc:docMk/>
            <pc:sldMk cId="3173097966" sldId="257"/>
            <ac:spMk id="14" creationId="{C9741C28-3934-4F88-807F-ABCB89FA8110}"/>
          </ac:spMkLst>
        </pc:spChg>
        <pc:spChg chg="mod">
          <ac:chgData name="啟倫 洪" userId="be6c01fd6302bf9d" providerId="LiveId" clId="{22ED83D6-DA96-4BAF-82A5-3A61732D1BDF}" dt="2022-10-10T18:30:45.382" v="362" actId="12789"/>
          <ac:spMkLst>
            <pc:docMk/>
            <pc:sldMk cId="3173097966" sldId="257"/>
            <ac:spMk id="15" creationId="{51E9E05E-C48E-4A22-9494-86333D80C949}"/>
          </ac:spMkLst>
        </pc:spChg>
        <pc:spChg chg="mod">
          <ac:chgData name="啟倫 洪" userId="be6c01fd6302bf9d" providerId="LiveId" clId="{22ED83D6-DA96-4BAF-82A5-3A61732D1BDF}" dt="2022-10-10T18:35:47.876" v="370" actId="207"/>
          <ac:spMkLst>
            <pc:docMk/>
            <pc:sldMk cId="3173097966" sldId="257"/>
            <ac:spMk id="17" creationId="{A0D59846-73F2-48CD-B719-52C43C8ACB2B}"/>
          </ac:spMkLst>
        </pc:spChg>
        <pc:grpChg chg="add mod">
          <ac:chgData name="啟倫 洪" userId="be6c01fd6302bf9d" providerId="LiveId" clId="{22ED83D6-DA96-4BAF-82A5-3A61732D1BDF}" dt="2022-10-10T18:30:45.382" v="362" actId="12789"/>
          <ac:grpSpMkLst>
            <pc:docMk/>
            <pc:sldMk cId="3173097966" sldId="257"/>
            <ac:grpSpMk id="4" creationId="{D8801772-4D8F-469D-8D3E-4B56079AFEA0}"/>
          </ac:grpSpMkLst>
        </pc:grpChg>
        <pc:picChg chg="mod">
          <ac:chgData name="啟倫 洪" userId="be6c01fd6302bf9d" providerId="LiveId" clId="{22ED83D6-DA96-4BAF-82A5-3A61732D1BDF}" dt="2022-10-10T18:35:29.792" v="365" actId="14100"/>
          <ac:picMkLst>
            <pc:docMk/>
            <pc:sldMk cId="3173097966" sldId="257"/>
            <ac:picMk id="9" creationId="{B8B15C39-BC40-4C7D-9601-5A668DB4A6B5}"/>
          </ac:picMkLst>
        </pc:picChg>
        <pc:picChg chg="mod">
          <ac:chgData name="啟倫 洪" userId="be6c01fd6302bf9d" providerId="LiveId" clId="{22ED83D6-DA96-4BAF-82A5-3A61732D1BDF}" dt="2022-10-10T18:35:29.792" v="365" actId="14100"/>
          <ac:picMkLst>
            <pc:docMk/>
            <pc:sldMk cId="3173097966" sldId="257"/>
            <ac:picMk id="11" creationId="{9AF3D19B-150D-44AD-BB7D-1DCC405AF902}"/>
          </ac:picMkLst>
        </pc:picChg>
        <pc:picChg chg="add mod">
          <ac:chgData name="啟倫 洪" userId="be6c01fd6302bf9d" providerId="LiveId" clId="{22ED83D6-DA96-4BAF-82A5-3A61732D1BDF}" dt="2022-10-10T18:30:45.382" v="362" actId="12789"/>
          <ac:picMkLst>
            <pc:docMk/>
            <pc:sldMk cId="3173097966" sldId="257"/>
            <ac:picMk id="12" creationId="{CD54D022-813B-43D7-A1EA-7D9E9BF15C7A}"/>
          </ac:picMkLst>
        </pc:picChg>
        <pc:picChg chg="del mod">
          <ac:chgData name="啟倫 洪" userId="be6c01fd6302bf9d" providerId="LiveId" clId="{22ED83D6-DA96-4BAF-82A5-3A61732D1BDF}" dt="2022-10-10T18:28:28.941" v="300" actId="478"/>
          <ac:picMkLst>
            <pc:docMk/>
            <pc:sldMk cId="3173097966" sldId="257"/>
            <ac:picMk id="1026" creationId="{33CAE439-B737-4338-BE7D-AFF10E3602A6}"/>
          </ac:picMkLst>
        </pc:picChg>
      </pc:sldChg>
      <pc:sldChg chg="del">
        <pc:chgData name="啟倫 洪" userId="be6c01fd6302bf9d" providerId="LiveId" clId="{22ED83D6-DA96-4BAF-82A5-3A61732D1BDF}" dt="2022-10-10T18:20:55.004" v="262" actId="47"/>
        <pc:sldMkLst>
          <pc:docMk/>
          <pc:sldMk cId="3606648124" sldId="294"/>
        </pc:sldMkLst>
      </pc:sldChg>
      <pc:sldChg chg="del">
        <pc:chgData name="啟倫 洪" userId="be6c01fd6302bf9d" providerId="LiveId" clId="{22ED83D6-DA96-4BAF-82A5-3A61732D1BDF}" dt="2022-10-10T18:20:55.004" v="262" actId="47"/>
        <pc:sldMkLst>
          <pc:docMk/>
          <pc:sldMk cId="2274096982" sldId="295"/>
        </pc:sldMkLst>
      </pc:sldChg>
      <pc:sldChg chg="del">
        <pc:chgData name="啟倫 洪" userId="be6c01fd6302bf9d" providerId="LiveId" clId="{22ED83D6-DA96-4BAF-82A5-3A61732D1BDF}" dt="2022-10-10T18:20:55.004" v="262" actId="47"/>
        <pc:sldMkLst>
          <pc:docMk/>
          <pc:sldMk cId="3972569896" sldId="296"/>
        </pc:sldMkLst>
      </pc:sldChg>
      <pc:sldChg chg="del">
        <pc:chgData name="啟倫 洪" userId="be6c01fd6302bf9d" providerId="LiveId" clId="{22ED83D6-DA96-4BAF-82A5-3A61732D1BDF}" dt="2022-10-10T18:20:55.004" v="262" actId="47"/>
        <pc:sldMkLst>
          <pc:docMk/>
          <pc:sldMk cId="4222221905" sldId="297"/>
        </pc:sldMkLst>
      </pc:sldChg>
      <pc:sldChg chg="del">
        <pc:chgData name="啟倫 洪" userId="be6c01fd6302bf9d" providerId="LiveId" clId="{22ED83D6-DA96-4BAF-82A5-3A61732D1BDF}" dt="2022-10-10T18:20:55.004" v="262" actId="47"/>
        <pc:sldMkLst>
          <pc:docMk/>
          <pc:sldMk cId="21817554" sldId="299"/>
        </pc:sldMkLst>
      </pc:sldChg>
      <pc:sldChg chg="del">
        <pc:chgData name="啟倫 洪" userId="be6c01fd6302bf9d" providerId="LiveId" clId="{22ED83D6-DA96-4BAF-82A5-3A61732D1BDF}" dt="2022-10-10T18:20:55.004" v="262" actId="47"/>
        <pc:sldMkLst>
          <pc:docMk/>
          <pc:sldMk cId="1987519318" sldId="300"/>
        </pc:sldMkLst>
      </pc:sldChg>
      <pc:sldChg chg="del">
        <pc:chgData name="啟倫 洪" userId="be6c01fd6302bf9d" providerId="LiveId" clId="{22ED83D6-DA96-4BAF-82A5-3A61732D1BDF}" dt="2022-10-10T18:20:45.781" v="261" actId="47"/>
        <pc:sldMkLst>
          <pc:docMk/>
          <pc:sldMk cId="4139851196" sldId="301"/>
        </pc:sldMkLst>
      </pc:sldChg>
      <pc:sldChg chg="del">
        <pc:chgData name="啟倫 洪" userId="be6c01fd6302bf9d" providerId="LiveId" clId="{22ED83D6-DA96-4BAF-82A5-3A61732D1BDF}" dt="2022-10-10T18:20:45.781" v="261" actId="47"/>
        <pc:sldMkLst>
          <pc:docMk/>
          <pc:sldMk cId="2871853373" sldId="302"/>
        </pc:sldMkLst>
      </pc:sldChg>
      <pc:sldChg chg="addSp delSp modSp mod">
        <pc:chgData name="啟倫 洪" userId="be6c01fd6302bf9d" providerId="LiveId" clId="{22ED83D6-DA96-4BAF-82A5-3A61732D1BDF}" dt="2022-10-10T18:18:26.339" v="260" actId="207"/>
        <pc:sldMkLst>
          <pc:docMk/>
          <pc:sldMk cId="1589040828" sldId="304"/>
        </pc:sldMkLst>
        <pc:spChg chg="mod">
          <ac:chgData name="啟倫 洪" userId="be6c01fd6302bf9d" providerId="LiveId" clId="{22ED83D6-DA96-4BAF-82A5-3A61732D1BDF}" dt="2022-10-10T18:07:52.005" v="173" actId="20577"/>
          <ac:spMkLst>
            <pc:docMk/>
            <pc:sldMk cId="1589040828" sldId="304"/>
            <ac:spMk id="2" creationId="{26B835A9-11D9-4C60-B757-7517CE14435C}"/>
          </ac:spMkLst>
        </pc:spChg>
        <pc:spChg chg="mod">
          <ac:chgData name="啟倫 洪" userId="be6c01fd6302bf9d" providerId="LiveId" clId="{22ED83D6-DA96-4BAF-82A5-3A61732D1BDF}" dt="2022-10-10T18:12:49.016" v="180" actId="27803"/>
          <ac:spMkLst>
            <pc:docMk/>
            <pc:sldMk cId="1589040828" sldId="304"/>
            <ac:spMk id="9" creationId="{FB362B17-D081-4818-9C91-A5CA9B0148AE}"/>
          </ac:spMkLst>
        </pc:spChg>
        <pc:spChg chg="mod">
          <ac:chgData name="啟倫 洪" userId="be6c01fd6302bf9d" providerId="LiveId" clId="{22ED83D6-DA96-4BAF-82A5-3A61732D1BDF}" dt="2022-10-10T18:12:49.016" v="180" actId="27803"/>
          <ac:spMkLst>
            <pc:docMk/>
            <pc:sldMk cId="1589040828" sldId="304"/>
            <ac:spMk id="11" creationId="{008CD92E-2CC1-46AE-AE5D-813D7B9B4DB7}"/>
          </ac:spMkLst>
        </pc:spChg>
        <pc:spChg chg="mod">
          <ac:chgData name="啟倫 洪" userId="be6c01fd6302bf9d" providerId="LiveId" clId="{22ED83D6-DA96-4BAF-82A5-3A61732D1BDF}" dt="2022-10-10T18:12:49.016" v="180" actId="27803"/>
          <ac:spMkLst>
            <pc:docMk/>
            <pc:sldMk cId="1589040828" sldId="304"/>
            <ac:spMk id="12" creationId="{8514EBEC-58A8-4A15-8971-41F86E83560C}"/>
          </ac:spMkLst>
        </pc:spChg>
        <pc:spChg chg="mod">
          <ac:chgData name="啟倫 洪" userId="be6c01fd6302bf9d" providerId="LiveId" clId="{22ED83D6-DA96-4BAF-82A5-3A61732D1BDF}" dt="2022-10-10T18:12:49.016" v="180" actId="27803"/>
          <ac:spMkLst>
            <pc:docMk/>
            <pc:sldMk cId="1589040828" sldId="304"/>
            <ac:spMk id="13" creationId="{A301C50B-715E-4558-BD07-746CD25FB9E4}"/>
          </ac:spMkLst>
        </pc:spChg>
        <pc:spChg chg="mod">
          <ac:chgData name="啟倫 洪" userId="be6c01fd6302bf9d" providerId="LiveId" clId="{22ED83D6-DA96-4BAF-82A5-3A61732D1BDF}" dt="2022-10-10T18:12:49.016" v="180" actId="27803"/>
          <ac:spMkLst>
            <pc:docMk/>
            <pc:sldMk cId="1589040828" sldId="304"/>
            <ac:spMk id="14" creationId="{98835A7B-2691-47E1-B225-E1F68EB4FC85}"/>
          </ac:spMkLst>
        </pc:spChg>
        <pc:spChg chg="mod">
          <ac:chgData name="啟倫 洪" userId="be6c01fd6302bf9d" providerId="LiveId" clId="{22ED83D6-DA96-4BAF-82A5-3A61732D1BDF}" dt="2022-10-10T18:16:21.287" v="223" actId="164"/>
          <ac:spMkLst>
            <pc:docMk/>
            <pc:sldMk cId="1589040828" sldId="304"/>
            <ac:spMk id="16" creationId="{F3E5E180-D40C-423A-B9BD-40E9CF2EEC71}"/>
          </ac:spMkLst>
        </pc:spChg>
        <pc:spChg chg="mod">
          <ac:chgData name="啟倫 洪" userId="be6c01fd6302bf9d" providerId="LiveId" clId="{22ED83D6-DA96-4BAF-82A5-3A61732D1BDF}" dt="2022-10-10T18:16:21.287" v="223" actId="164"/>
          <ac:spMkLst>
            <pc:docMk/>
            <pc:sldMk cId="1589040828" sldId="304"/>
            <ac:spMk id="17" creationId="{B43E84B0-8FDA-414C-90A9-A9DE83A9EC08}"/>
          </ac:spMkLst>
        </pc:spChg>
        <pc:spChg chg="mod">
          <ac:chgData name="啟倫 洪" userId="be6c01fd6302bf9d" providerId="LiveId" clId="{22ED83D6-DA96-4BAF-82A5-3A61732D1BDF}" dt="2022-10-10T18:16:21.287" v="223" actId="164"/>
          <ac:spMkLst>
            <pc:docMk/>
            <pc:sldMk cId="1589040828" sldId="304"/>
            <ac:spMk id="18" creationId="{9399BA83-379D-4E75-BB53-AE22C07B8267}"/>
          </ac:spMkLst>
        </pc:spChg>
        <pc:spChg chg="mod">
          <ac:chgData name="啟倫 洪" userId="be6c01fd6302bf9d" providerId="LiveId" clId="{22ED83D6-DA96-4BAF-82A5-3A61732D1BDF}" dt="2022-10-10T18:16:21.287" v="223" actId="164"/>
          <ac:spMkLst>
            <pc:docMk/>
            <pc:sldMk cId="1589040828" sldId="304"/>
            <ac:spMk id="19" creationId="{E5BBF674-344A-4C29-BBE2-1DEF2A5243F1}"/>
          </ac:spMkLst>
        </pc:spChg>
        <pc:spChg chg="mod">
          <ac:chgData name="啟倫 洪" userId="be6c01fd6302bf9d" providerId="LiveId" clId="{22ED83D6-DA96-4BAF-82A5-3A61732D1BDF}" dt="2022-10-10T18:16:21.287" v="223" actId="164"/>
          <ac:spMkLst>
            <pc:docMk/>
            <pc:sldMk cId="1589040828" sldId="304"/>
            <ac:spMk id="20" creationId="{530CD2EB-FCBB-4A21-A307-B4615CDBFE17}"/>
          </ac:spMkLst>
        </pc:spChg>
        <pc:spChg chg="mod">
          <ac:chgData name="啟倫 洪" userId="be6c01fd6302bf9d" providerId="LiveId" clId="{22ED83D6-DA96-4BAF-82A5-3A61732D1BDF}" dt="2022-10-10T18:15:08.910" v="217" actId="207"/>
          <ac:spMkLst>
            <pc:docMk/>
            <pc:sldMk cId="1589040828" sldId="304"/>
            <ac:spMk id="24" creationId="{333C4AE1-4764-415C-BD32-01081F57EF20}"/>
          </ac:spMkLst>
        </pc:spChg>
        <pc:spChg chg="mod">
          <ac:chgData name="啟倫 洪" userId="be6c01fd6302bf9d" providerId="LiveId" clId="{22ED83D6-DA96-4BAF-82A5-3A61732D1BDF}" dt="2022-10-10T18:15:05.843" v="216" actId="207"/>
          <ac:spMkLst>
            <pc:docMk/>
            <pc:sldMk cId="1589040828" sldId="304"/>
            <ac:spMk id="25" creationId="{760438CF-F810-4BC4-BA2F-E5E820C77536}"/>
          </ac:spMkLst>
        </pc:spChg>
        <pc:spChg chg="mod">
          <ac:chgData name="啟倫 洪" userId="be6c01fd6302bf9d" providerId="LiveId" clId="{22ED83D6-DA96-4BAF-82A5-3A61732D1BDF}" dt="2022-10-10T18:15:00.365" v="213" actId="207"/>
          <ac:spMkLst>
            <pc:docMk/>
            <pc:sldMk cId="1589040828" sldId="304"/>
            <ac:spMk id="26" creationId="{E51CCB5D-5BA5-4690-8610-B9509597180C}"/>
          </ac:spMkLst>
        </pc:spChg>
        <pc:spChg chg="mod">
          <ac:chgData name="啟倫 洪" userId="be6c01fd6302bf9d" providerId="LiveId" clId="{22ED83D6-DA96-4BAF-82A5-3A61732D1BDF}" dt="2022-10-10T18:16:28.619" v="226" actId="164"/>
          <ac:spMkLst>
            <pc:docMk/>
            <pc:sldMk cId="1589040828" sldId="304"/>
            <ac:spMk id="30" creationId="{352D62F3-0494-4755-BFCF-A533D746C92F}"/>
          </ac:spMkLst>
        </pc:spChg>
        <pc:spChg chg="mod">
          <ac:chgData name="啟倫 洪" userId="be6c01fd6302bf9d" providerId="LiveId" clId="{22ED83D6-DA96-4BAF-82A5-3A61732D1BDF}" dt="2022-10-10T18:16:28.619" v="226" actId="164"/>
          <ac:spMkLst>
            <pc:docMk/>
            <pc:sldMk cId="1589040828" sldId="304"/>
            <ac:spMk id="31" creationId="{A4696FDF-577F-4243-A5A7-C62BA418190B}"/>
          </ac:spMkLst>
        </pc:spChg>
        <pc:spChg chg="mod">
          <ac:chgData name="啟倫 洪" userId="be6c01fd6302bf9d" providerId="LiveId" clId="{22ED83D6-DA96-4BAF-82A5-3A61732D1BDF}" dt="2022-10-10T18:17:43.672" v="252" actId="207"/>
          <ac:spMkLst>
            <pc:docMk/>
            <pc:sldMk cId="1589040828" sldId="304"/>
            <ac:spMk id="39" creationId="{13A92032-AB06-4610-8561-2C937CB14FC0}"/>
          </ac:spMkLst>
        </pc:spChg>
        <pc:spChg chg="mod">
          <ac:chgData name="啟倫 洪" userId="be6c01fd6302bf9d" providerId="LiveId" clId="{22ED83D6-DA96-4BAF-82A5-3A61732D1BDF}" dt="2022-10-10T18:17:48.290" v="253" actId="207"/>
          <ac:spMkLst>
            <pc:docMk/>
            <pc:sldMk cId="1589040828" sldId="304"/>
            <ac:spMk id="40" creationId="{EA1FBA88-7824-4B6C-A61F-EC7C429B0CD0}"/>
          </ac:spMkLst>
        </pc:spChg>
        <pc:spChg chg="mod">
          <ac:chgData name="啟倫 洪" userId="be6c01fd6302bf9d" providerId="LiveId" clId="{22ED83D6-DA96-4BAF-82A5-3A61732D1BDF}" dt="2022-10-10T18:18:02.473" v="256" actId="207"/>
          <ac:spMkLst>
            <pc:docMk/>
            <pc:sldMk cId="1589040828" sldId="304"/>
            <ac:spMk id="41" creationId="{E47EC5D0-9366-4917-9296-D90C66E9C643}"/>
          </ac:spMkLst>
        </pc:spChg>
        <pc:spChg chg="mod">
          <ac:chgData name="啟倫 洪" userId="be6c01fd6302bf9d" providerId="LiveId" clId="{22ED83D6-DA96-4BAF-82A5-3A61732D1BDF}" dt="2022-10-10T18:17:54.718" v="254" actId="207"/>
          <ac:spMkLst>
            <pc:docMk/>
            <pc:sldMk cId="1589040828" sldId="304"/>
            <ac:spMk id="42" creationId="{E3AE0698-5055-4377-8BFC-DFA2E0C56DAC}"/>
          </ac:spMkLst>
        </pc:spChg>
        <pc:spChg chg="mod">
          <ac:chgData name="啟倫 洪" userId="be6c01fd6302bf9d" providerId="LiveId" clId="{22ED83D6-DA96-4BAF-82A5-3A61732D1BDF}" dt="2022-10-10T18:18:23.170" v="259" actId="207"/>
          <ac:spMkLst>
            <pc:docMk/>
            <pc:sldMk cId="1589040828" sldId="304"/>
            <ac:spMk id="44" creationId="{1279FCC1-B4E3-44C0-85F4-11CFE79A383C}"/>
          </ac:spMkLst>
        </pc:spChg>
        <pc:spChg chg="mod">
          <ac:chgData name="啟倫 洪" userId="be6c01fd6302bf9d" providerId="LiveId" clId="{22ED83D6-DA96-4BAF-82A5-3A61732D1BDF}" dt="2022-10-10T18:18:17.817" v="258" actId="207"/>
          <ac:spMkLst>
            <pc:docMk/>
            <pc:sldMk cId="1589040828" sldId="304"/>
            <ac:spMk id="45" creationId="{BAAE2093-D602-4FEE-A612-C4B1EF61DBAA}"/>
          </ac:spMkLst>
        </pc:spChg>
        <pc:spChg chg="mod">
          <ac:chgData name="啟倫 洪" userId="be6c01fd6302bf9d" providerId="LiveId" clId="{22ED83D6-DA96-4BAF-82A5-3A61732D1BDF}" dt="2022-10-10T18:18:26.339" v="260" actId="207"/>
          <ac:spMkLst>
            <pc:docMk/>
            <pc:sldMk cId="1589040828" sldId="304"/>
            <ac:spMk id="46" creationId="{F626EF7C-3971-400E-8331-3D3F484ABCFA}"/>
          </ac:spMkLst>
        </pc:spChg>
        <pc:spChg chg="mod">
          <ac:chgData name="啟倫 洪" userId="be6c01fd6302bf9d" providerId="LiveId" clId="{22ED83D6-DA96-4BAF-82A5-3A61732D1BDF}" dt="2022-10-10T18:18:17.817" v="258" actId="207"/>
          <ac:spMkLst>
            <pc:docMk/>
            <pc:sldMk cId="1589040828" sldId="304"/>
            <ac:spMk id="47" creationId="{E9A8B52B-D2A7-410A-A75D-1DD7B8196630}"/>
          </ac:spMkLst>
        </pc:spChg>
        <pc:spChg chg="mod">
          <ac:chgData name="啟倫 洪" userId="be6c01fd6302bf9d" providerId="LiveId" clId="{22ED83D6-DA96-4BAF-82A5-3A61732D1BDF}" dt="2022-10-10T18:18:17.817" v="258" actId="207"/>
          <ac:spMkLst>
            <pc:docMk/>
            <pc:sldMk cId="1589040828" sldId="304"/>
            <ac:spMk id="48" creationId="{83FB7599-62BE-4B3F-9A61-5B21438144C9}"/>
          </ac:spMkLst>
        </pc:spChg>
        <pc:spChg chg="mod">
          <ac:chgData name="啟倫 洪" userId="be6c01fd6302bf9d" providerId="LiveId" clId="{22ED83D6-DA96-4BAF-82A5-3A61732D1BDF}" dt="2022-10-10T18:18:17.817" v="258" actId="207"/>
          <ac:spMkLst>
            <pc:docMk/>
            <pc:sldMk cId="1589040828" sldId="304"/>
            <ac:spMk id="49" creationId="{AEB44F73-30F2-412D-B46B-E6B12466E335}"/>
          </ac:spMkLst>
        </pc:spChg>
        <pc:spChg chg="mod">
          <ac:chgData name="啟倫 洪" userId="be6c01fd6302bf9d" providerId="LiveId" clId="{22ED83D6-DA96-4BAF-82A5-3A61732D1BDF}" dt="2022-10-10T18:18:17.817" v="258" actId="207"/>
          <ac:spMkLst>
            <pc:docMk/>
            <pc:sldMk cId="1589040828" sldId="304"/>
            <ac:spMk id="50" creationId="{DBB5EE1C-4AA7-4EEE-B7AF-AF62EC70522A}"/>
          </ac:spMkLst>
        </pc:spChg>
        <pc:spChg chg="mod">
          <ac:chgData name="啟倫 洪" userId="be6c01fd6302bf9d" providerId="LiveId" clId="{22ED83D6-DA96-4BAF-82A5-3A61732D1BDF}" dt="2022-10-10T18:18:23.170" v="259" actId="207"/>
          <ac:spMkLst>
            <pc:docMk/>
            <pc:sldMk cId="1589040828" sldId="304"/>
            <ac:spMk id="51" creationId="{7900D3AC-2601-48EA-B5B0-E92A83F09AC8}"/>
          </ac:spMkLst>
        </pc:spChg>
        <pc:spChg chg="mod">
          <ac:chgData name="啟倫 洪" userId="be6c01fd6302bf9d" providerId="LiveId" clId="{22ED83D6-DA96-4BAF-82A5-3A61732D1BDF}" dt="2022-10-10T18:18:17.817" v="258" actId="207"/>
          <ac:spMkLst>
            <pc:docMk/>
            <pc:sldMk cId="1589040828" sldId="304"/>
            <ac:spMk id="52" creationId="{779E8D23-8DA1-4483-AA21-39B7E69991FA}"/>
          </ac:spMkLst>
        </pc:spChg>
        <pc:spChg chg="mod">
          <ac:chgData name="啟倫 洪" userId="be6c01fd6302bf9d" providerId="LiveId" clId="{22ED83D6-DA96-4BAF-82A5-3A61732D1BDF}" dt="2022-10-10T18:18:17.817" v="258" actId="207"/>
          <ac:spMkLst>
            <pc:docMk/>
            <pc:sldMk cId="1589040828" sldId="304"/>
            <ac:spMk id="53" creationId="{3736B85C-59AD-4D83-A1BE-DF1B2A72FDE3}"/>
          </ac:spMkLst>
        </pc:spChg>
        <pc:spChg chg="mod">
          <ac:chgData name="啟倫 洪" userId="be6c01fd6302bf9d" providerId="LiveId" clId="{22ED83D6-DA96-4BAF-82A5-3A61732D1BDF}" dt="2022-10-10T18:18:17.817" v="258" actId="207"/>
          <ac:spMkLst>
            <pc:docMk/>
            <pc:sldMk cId="1589040828" sldId="304"/>
            <ac:spMk id="54" creationId="{2A969A33-9F2E-4508-8751-4C5562DC0386}"/>
          </ac:spMkLst>
        </pc:spChg>
        <pc:spChg chg="mod">
          <ac:chgData name="啟倫 洪" userId="be6c01fd6302bf9d" providerId="LiveId" clId="{22ED83D6-DA96-4BAF-82A5-3A61732D1BDF}" dt="2022-10-10T18:18:23.170" v="259" actId="207"/>
          <ac:spMkLst>
            <pc:docMk/>
            <pc:sldMk cId="1589040828" sldId="304"/>
            <ac:spMk id="55" creationId="{EF3FD728-5388-4CF2-BB06-9490A1AEACF6}"/>
          </ac:spMkLst>
        </pc:spChg>
        <pc:grpChg chg="add del mod">
          <ac:chgData name="啟倫 洪" userId="be6c01fd6302bf9d" providerId="LiveId" clId="{22ED83D6-DA96-4BAF-82A5-3A61732D1BDF}" dt="2022-10-10T18:12:49.016" v="180" actId="27803"/>
          <ac:grpSpMkLst>
            <pc:docMk/>
            <pc:sldMk cId="1589040828" sldId="304"/>
            <ac:grpSpMk id="6" creationId="{8A3D17DC-3BBB-44E3-8E91-879BF527D69F}"/>
          </ac:grpSpMkLst>
        </pc:grpChg>
        <pc:grpChg chg="del mod">
          <ac:chgData name="啟倫 洪" userId="be6c01fd6302bf9d" providerId="LiveId" clId="{22ED83D6-DA96-4BAF-82A5-3A61732D1BDF}" dt="2022-10-10T18:12:59.026" v="183" actId="27803"/>
          <ac:grpSpMkLst>
            <pc:docMk/>
            <pc:sldMk cId="1589040828" sldId="304"/>
            <ac:grpSpMk id="15" creationId="{2711F22F-EF80-4D24-8392-7FC7E381EEC4}"/>
          </ac:grpSpMkLst>
        </pc:grpChg>
        <pc:grpChg chg="mod">
          <ac:chgData name="啟倫 洪" userId="be6c01fd6302bf9d" providerId="LiveId" clId="{22ED83D6-DA96-4BAF-82A5-3A61732D1BDF}" dt="2022-10-10T18:16:46.423" v="235" actId="1076"/>
          <ac:grpSpMkLst>
            <pc:docMk/>
            <pc:sldMk cId="1589040828" sldId="304"/>
            <ac:grpSpMk id="23" creationId="{D2B9C180-E952-4A63-98EA-69B933A08F8D}"/>
          </ac:grpSpMkLst>
        </pc:grpChg>
        <pc:grpChg chg="del mod">
          <ac:chgData name="啟倫 洪" userId="be6c01fd6302bf9d" providerId="LiveId" clId="{22ED83D6-DA96-4BAF-82A5-3A61732D1BDF}" dt="2022-10-10T18:16:07.658" v="220" actId="27803"/>
          <ac:grpSpMkLst>
            <pc:docMk/>
            <pc:sldMk cId="1589040828" sldId="304"/>
            <ac:grpSpMk id="29" creationId="{04902713-C2E6-4EED-92B7-061708111090}"/>
          </ac:grpSpMkLst>
        </pc:grpChg>
        <pc:grpChg chg="add mod">
          <ac:chgData name="啟倫 洪" userId="be6c01fd6302bf9d" providerId="LiveId" clId="{22ED83D6-DA96-4BAF-82A5-3A61732D1BDF}" dt="2022-10-10T18:17:26.306" v="245" actId="1076"/>
          <ac:grpSpMkLst>
            <pc:docMk/>
            <pc:sldMk cId="1589040828" sldId="304"/>
            <ac:grpSpMk id="32" creationId="{F1A0172E-3A2A-4B98-AC1B-9CB8ED5B1FB9}"/>
          </ac:grpSpMkLst>
        </pc:grpChg>
        <pc:grpChg chg="add mod">
          <ac:chgData name="啟倫 洪" userId="be6c01fd6302bf9d" providerId="LiveId" clId="{22ED83D6-DA96-4BAF-82A5-3A61732D1BDF}" dt="2022-10-10T18:16:49.851" v="237" actId="1076"/>
          <ac:grpSpMkLst>
            <pc:docMk/>
            <pc:sldMk cId="1589040828" sldId="304"/>
            <ac:grpSpMk id="33" creationId="{8A7582D7-3BDA-4E65-84D5-B76156E79BFC}"/>
          </ac:grpSpMkLst>
        </pc:grpChg>
        <pc:grpChg chg="mod">
          <ac:chgData name="啟倫 洪" userId="be6c01fd6302bf9d" providerId="LiveId" clId="{22ED83D6-DA96-4BAF-82A5-3A61732D1BDF}" dt="2022-10-10T18:17:43.672" v="252" actId="207"/>
          <ac:grpSpMkLst>
            <pc:docMk/>
            <pc:sldMk cId="1589040828" sldId="304"/>
            <ac:grpSpMk id="38" creationId="{CD8515EE-C653-4D17-803F-D8273E3F252B}"/>
          </ac:grpSpMkLst>
        </pc:grpChg>
        <pc:grpChg chg="del mod">
          <ac:chgData name="啟倫 洪" userId="be6c01fd6302bf9d" providerId="LiveId" clId="{22ED83D6-DA96-4BAF-82A5-3A61732D1BDF}" dt="2022-10-10T18:18:09.101" v="257" actId="27803"/>
          <ac:grpSpMkLst>
            <pc:docMk/>
            <pc:sldMk cId="1589040828" sldId="304"/>
            <ac:grpSpMk id="43" creationId="{3E3FABE2-B874-4762-8DA0-C14F01CD8EA7}"/>
          </ac:grpSpMkLst>
        </pc:grpChg>
        <pc:picChg chg="add del mod">
          <ac:chgData name="啟倫 洪" userId="be6c01fd6302bf9d" providerId="LiveId" clId="{22ED83D6-DA96-4BAF-82A5-3A61732D1BDF}" dt="2022-10-10T18:12:59.026" v="183" actId="27803"/>
          <ac:picMkLst>
            <pc:docMk/>
            <pc:sldMk cId="1589040828" sldId="304"/>
            <ac:picMk id="4" creationId="{BC99F328-98D1-4B06-90B6-1C70EE1F74D9}"/>
          </ac:picMkLst>
        </pc:picChg>
        <pc:picChg chg="del">
          <ac:chgData name="啟倫 洪" userId="be6c01fd6302bf9d" providerId="LiveId" clId="{22ED83D6-DA96-4BAF-82A5-3A61732D1BDF}" dt="2022-10-10T18:07:37.348" v="155" actId="478"/>
          <ac:picMkLst>
            <pc:docMk/>
            <pc:sldMk cId="1589040828" sldId="304"/>
            <ac:picMk id="5" creationId="{92AE0A16-D3DD-45EF-BEAD-2ACF26AC30E1}"/>
          </ac:picMkLst>
        </pc:picChg>
        <pc:picChg chg="del">
          <ac:chgData name="啟倫 洪" userId="be6c01fd6302bf9d" providerId="LiveId" clId="{22ED83D6-DA96-4BAF-82A5-3A61732D1BDF}" dt="2022-10-10T18:07:55.479" v="174" actId="478"/>
          <ac:picMkLst>
            <pc:docMk/>
            <pc:sldMk cId="1589040828" sldId="304"/>
            <ac:picMk id="8" creationId="{943AE7F6-415F-40EB-99E9-FDF641A87749}"/>
          </ac:picMkLst>
        </pc:picChg>
        <pc:picChg chg="del">
          <ac:chgData name="啟倫 洪" userId="be6c01fd6302bf9d" providerId="LiveId" clId="{22ED83D6-DA96-4BAF-82A5-3A61732D1BDF}" dt="2022-10-10T18:07:57.520" v="175" actId="478"/>
          <ac:picMkLst>
            <pc:docMk/>
            <pc:sldMk cId="1589040828" sldId="304"/>
            <ac:picMk id="10" creationId="{896F15F2-5442-4919-82A0-31BFC6DF34E4}"/>
          </ac:picMkLst>
        </pc:picChg>
        <pc:picChg chg="add del mod">
          <ac:chgData name="啟倫 洪" userId="be6c01fd6302bf9d" providerId="LiveId" clId="{22ED83D6-DA96-4BAF-82A5-3A61732D1BDF}" dt="2022-10-10T18:14:01.965" v="194" actId="27803"/>
          <ac:picMkLst>
            <pc:docMk/>
            <pc:sldMk cId="1589040828" sldId="304"/>
            <ac:picMk id="22" creationId="{F85611AF-5E8F-4434-91A1-DAE1A7F59720}"/>
          </ac:picMkLst>
        </pc:picChg>
        <pc:picChg chg="add del mod">
          <ac:chgData name="啟倫 洪" userId="be6c01fd6302bf9d" providerId="LiveId" clId="{22ED83D6-DA96-4BAF-82A5-3A61732D1BDF}" dt="2022-10-10T18:16:07.658" v="220" actId="27803"/>
          <ac:picMkLst>
            <pc:docMk/>
            <pc:sldMk cId="1589040828" sldId="304"/>
            <ac:picMk id="28" creationId="{A023A3AC-14AC-4B53-83E8-BA9E6EE119CE}"/>
          </ac:picMkLst>
        </pc:picChg>
        <pc:picChg chg="add del mod">
          <ac:chgData name="啟倫 洪" userId="be6c01fd6302bf9d" providerId="LiveId" clId="{22ED83D6-DA96-4BAF-82A5-3A61732D1BDF}" dt="2022-10-10T18:18:09.101" v="257" actId="27803"/>
          <ac:picMkLst>
            <pc:docMk/>
            <pc:sldMk cId="1589040828" sldId="304"/>
            <ac:picMk id="35" creationId="{7FA91D35-582E-48F9-B63E-22ED87EB5460}"/>
          </ac:picMkLst>
        </pc:picChg>
        <pc:picChg chg="add del mod">
          <ac:chgData name="啟倫 洪" userId="be6c01fd6302bf9d" providerId="LiveId" clId="{22ED83D6-DA96-4BAF-82A5-3A61732D1BDF}" dt="2022-10-10T18:17:37.346" v="251" actId="27803"/>
          <ac:picMkLst>
            <pc:docMk/>
            <pc:sldMk cId="1589040828" sldId="304"/>
            <ac:picMk id="37" creationId="{B3F09E37-F683-433A-AB28-459634EBE41C}"/>
          </ac:picMkLst>
        </pc:picChg>
        <pc:picChg chg="add mod">
          <ac:chgData name="啟倫 洪" userId="be6c01fd6302bf9d" providerId="LiveId" clId="{22ED83D6-DA96-4BAF-82A5-3A61732D1BDF}" dt="2022-10-10T18:07:35.574" v="154" actId="1076"/>
          <ac:picMkLst>
            <pc:docMk/>
            <pc:sldMk cId="1589040828" sldId="304"/>
            <ac:picMk id="2050" creationId="{F096C1E5-5611-493F-B69D-CA866953E9A4}"/>
          </ac:picMkLst>
        </pc:picChg>
      </pc:sldChg>
      <pc:sldChg chg="del">
        <pc:chgData name="啟倫 洪" userId="be6c01fd6302bf9d" providerId="LiveId" clId="{22ED83D6-DA96-4BAF-82A5-3A61732D1BDF}" dt="2022-10-10T18:20:55.004" v="262" actId="47"/>
        <pc:sldMkLst>
          <pc:docMk/>
          <pc:sldMk cId="3902974211" sldId="305"/>
        </pc:sldMkLst>
      </pc:sldChg>
      <pc:sldChg chg="del">
        <pc:chgData name="啟倫 洪" userId="be6c01fd6302bf9d" providerId="LiveId" clId="{22ED83D6-DA96-4BAF-82A5-3A61732D1BDF}" dt="2022-10-10T18:20:55.004" v="262" actId="47"/>
        <pc:sldMkLst>
          <pc:docMk/>
          <pc:sldMk cId="2866414817" sldId="306"/>
        </pc:sldMkLst>
      </pc:sldChg>
      <pc:sldChg chg="del">
        <pc:chgData name="啟倫 洪" userId="be6c01fd6302bf9d" providerId="LiveId" clId="{22ED83D6-DA96-4BAF-82A5-3A61732D1BDF}" dt="2022-10-11T05:02:30.263" v="640" actId="47"/>
        <pc:sldMkLst>
          <pc:docMk/>
          <pc:sldMk cId="4048178797" sldId="307"/>
        </pc:sldMkLst>
      </pc:sldChg>
      <pc:sldChg chg="del">
        <pc:chgData name="啟倫 洪" userId="be6c01fd6302bf9d" providerId="LiveId" clId="{22ED83D6-DA96-4BAF-82A5-3A61732D1BDF}" dt="2022-10-10T18:20:45.781" v="261" actId="47"/>
        <pc:sldMkLst>
          <pc:docMk/>
          <pc:sldMk cId="1133071785" sldId="308"/>
        </pc:sldMkLst>
      </pc:sldChg>
      <pc:sldChg chg="del">
        <pc:chgData name="啟倫 洪" userId="be6c01fd6302bf9d" providerId="LiveId" clId="{22ED83D6-DA96-4BAF-82A5-3A61732D1BDF}" dt="2022-10-10T18:20:45.781" v="261" actId="47"/>
        <pc:sldMkLst>
          <pc:docMk/>
          <pc:sldMk cId="1388585945" sldId="309"/>
        </pc:sldMkLst>
      </pc:sldChg>
      <pc:sldChg chg="del">
        <pc:chgData name="啟倫 洪" userId="be6c01fd6302bf9d" providerId="LiveId" clId="{22ED83D6-DA96-4BAF-82A5-3A61732D1BDF}" dt="2022-10-10T18:20:55.004" v="262" actId="47"/>
        <pc:sldMkLst>
          <pc:docMk/>
          <pc:sldMk cId="1331919063" sldId="310"/>
        </pc:sldMkLst>
      </pc:sldChg>
      <pc:sldChg chg="del">
        <pc:chgData name="啟倫 洪" userId="be6c01fd6302bf9d" providerId="LiveId" clId="{22ED83D6-DA96-4BAF-82A5-3A61732D1BDF}" dt="2022-10-10T18:20:55.004" v="262" actId="47"/>
        <pc:sldMkLst>
          <pc:docMk/>
          <pc:sldMk cId="3970528127" sldId="311"/>
        </pc:sldMkLst>
      </pc:sldChg>
      <pc:sldChg chg="del">
        <pc:chgData name="啟倫 洪" userId="be6c01fd6302bf9d" providerId="LiveId" clId="{22ED83D6-DA96-4BAF-82A5-3A61732D1BDF}" dt="2022-10-10T18:20:55.004" v="262" actId="47"/>
        <pc:sldMkLst>
          <pc:docMk/>
          <pc:sldMk cId="3068146445" sldId="312"/>
        </pc:sldMkLst>
      </pc:sldChg>
      <pc:sldChg chg="del">
        <pc:chgData name="啟倫 洪" userId="be6c01fd6302bf9d" providerId="LiveId" clId="{22ED83D6-DA96-4BAF-82A5-3A61732D1BDF}" dt="2022-10-10T18:20:55.004" v="262" actId="47"/>
        <pc:sldMkLst>
          <pc:docMk/>
          <pc:sldMk cId="3203815899" sldId="314"/>
        </pc:sldMkLst>
      </pc:sldChg>
      <pc:sldChg chg="del">
        <pc:chgData name="啟倫 洪" userId="be6c01fd6302bf9d" providerId="LiveId" clId="{22ED83D6-DA96-4BAF-82A5-3A61732D1BDF}" dt="2022-10-10T18:20:55.004" v="262" actId="47"/>
        <pc:sldMkLst>
          <pc:docMk/>
          <pc:sldMk cId="327912835" sldId="315"/>
        </pc:sldMkLst>
      </pc:sldChg>
      <pc:sldChg chg="del">
        <pc:chgData name="啟倫 洪" userId="be6c01fd6302bf9d" providerId="LiveId" clId="{22ED83D6-DA96-4BAF-82A5-3A61732D1BDF}" dt="2022-10-10T18:20:55.004" v="262" actId="47"/>
        <pc:sldMkLst>
          <pc:docMk/>
          <pc:sldMk cId="2896374603" sldId="316"/>
        </pc:sldMkLst>
      </pc:sldChg>
      <pc:sldChg chg="del">
        <pc:chgData name="啟倫 洪" userId="be6c01fd6302bf9d" providerId="LiveId" clId="{22ED83D6-DA96-4BAF-82A5-3A61732D1BDF}" dt="2022-10-10T18:20:55.004" v="262" actId="47"/>
        <pc:sldMkLst>
          <pc:docMk/>
          <pc:sldMk cId="1805152743" sldId="317"/>
        </pc:sldMkLst>
      </pc:sldChg>
      <pc:sldChg chg="del">
        <pc:chgData name="啟倫 洪" userId="be6c01fd6302bf9d" providerId="LiveId" clId="{22ED83D6-DA96-4BAF-82A5-3A61732D1BDF}" dt="2022-10-10T18:21:51.138" v="274" actId="47"/>
        <pc:sldMkLst>
          <pc:docMk/>
          <pc:sldMk cId="1918568422" sldId="319"/>
        </pc:sldMkLst>
      </pc:sldChg>
      <pc:sldChg chg="del">
        <pc:chgData name="啟倫 洪" userId="be6c01fd6302bf9d" providerId="LiveId" clId="{22ED83D6-DA96-4BAF-82A5-3A61732D1BDF}" dt="2022-10-10T18:20:45.781" v="261" actId="47"/>
        <pc:sldMkLst>
          <pc:docMk/>
          <pc:sldMk cId="1487653815" sldId="322"/>
        </pc:sldMkLst>
      </pc:sldChg>
      <pc:sldChg chg="addSp delSp modSp new mod">
        <pc:chgData name="啟倫 洪" userId="be6c01fd6302bf9d" providerId="LiveId" clId="{22ED83D6-DA96-4BAF-82A5-3A61732D1BDF}" dt="2022-10-10T18:02:57.246" v="132"/>
        <pc:sldMkLst>
          <pc:docMk/>
          <pc:sldMk cId="3664696408" sldId="323"/>
        </pc:sldMkLst>
        <pc:spChg chg="del">
          <ac:chgData name="啟倫 洪" userId="be6c01fd6302bf9d" providerId="LiveId" clId="{22ED83D6-DA96-4BAF-82A5-3A61732D1BDF}" dt="2022-10-10T18:02:00.737" v="76" actId="478"/>
          <ac:spMkLst>
            <pc:docMk/>
            <pc:sldMk cId="3664696408" sldId="323"/>
            <ac:spMk id="2" creationId="{32B5980F-78C8-4A87-8945-7872BD72CD11}"/>
          </ac:spMkLst>
        </pc:spChg>
        <pc:spChg chg="del">
          <ac:chgData name="啟倫 洪" userId="be6c01fd6302bf9d" providerId="LiveId" clId="{22ED83D6-DA96-4BAF-82A5-3A61732D1BDF}" dt="2022-10-10T18:02:00.737" v="76" actId="478"/>
          <ac:spMkLst>
            <pc:docMk/>
            <pc:sldMk cId="3664696408" sldId="323"/>
            <ac:spMk id="3" creationId="{0C681D42-802E-4312-BFEC-951559C02010}"/>
          </ac:spMkLst>
        </pc:spChg>
        <pc:spChg chg="add del">
          <ac:chgData name="啟倫 洪" userId="be6c01fd6302bf9d" providerId="LiveId" clId="{22ED83D6-DA96-4BAF-82A5-3A61732D1BDF}" dt="2022-10-10T18:01:57.449" v="75" actId="22"/>
          <ac:spMkLst>
            <pc:docMk/>
            <pc:sldMk cId="3664696408" sldId="323"/>
            <ac:spMk id="5" creationId="{FE60989F-079C-4C44-8DC9-DB27377E6979}"/>
          </ac:spMkLst>
        </pc:spChg>
        <pc:spChg chg="add mod">
          <ac:chgData name="啟倫 洪" userId="be6c01fd6302bf9d" providerId="LiveId" clId="{22ED83D6-DA96-4BAF-82A5-3A61732D1BDF}" dt="2022-10-10T18:02:51.229" v="131" actId="1076"/>
          <ac:spMkLst>
            <pc:docMk/>
            <pc:sldMk cId="3664696408" sldId="323"/>
            <ac:spMk id="6" creationId="{9474D717-E94E-46F0-A8BF-E798127F3D70}"/>
          </ac:spMkLst>
        </pc:spChg>
        <pc:spChg chg="add mod">
          <ac:chgData name="啟倫 洪" userId="be6c01fd6302bf9d" providerId="LiveId" clId="{22ED83D6-DA96-4BAF-82A5-3A61732D1BDF}" dt="2022-10-10T18:02:06.571" v="77"/>
          <ac:spMkLst>
            <pc:docMk/>
            <pc:sldMk cId="3664696408" sldId="323"/>
            <ac:spMk id="7" creationId="{5DE76AE5-E5FD-4CBC-8CA9-C267A6F409EF}"/>
          </ac:spMkLst>
        </pc:spChg>
        <pc:picChg chg="add mod">
          <ac:chgData name="啟倫 洪" userId="be6c01fd6302bf9d" providerId="LiveId" clId="{22ED83D6-DA96-4BAF-82A5-3A61732D1BDF}" dt="2022-10-10T18:02:06.571" v="77"/>
          <ac:picMkLst>
            <pc:docMk/>
            <pc:sldMk cId="3664696408" sldId="323"/>
            <ac:picMk id="8" creationId="{F46B952E-2D9E-4778-B8A5-EB9E4A210BCE}"/>
          </ac:picMkLst>
        </pc:picChg>
        <pc:picChg chg="add mod">
          <ac:chgData name="啟倫 洪" userId="be6c01fd6302bf9d" providerId="LiveId" clId="{22ED83D6-DA96-4BAF-82A5-3A61732D1BDF}" dt="2022-10-10T18:02:57.246" v="132"/>
          <ac:picMkLst>
            <pc:docMk/>
            <pc:sldMk cId="3664696408" sldId="323"/>
            <ac:picMk id="9" creationId="{4F4A5256-B197-4CF0-9EB4-B5BB78E4E000}"/>
          </ac:picMkLst>
        </pc:picChg>
      </pc:sldChg>
      <pc:sldChg chg="new del">
        <pc:chgData name="啟倫 洪" userId="be6c01fd6302bf9d" providerId="LiveId" clId="{22ED83D6-DA96-4BAF-82A5-3A61732D1BDF}" dt="2022-10-10T18:03:12.240" v="137" actId="680"/>
        <pc:sldMkLst>
          <pc:docMk/>
          <pc:sldMk cId="1177952361" sldId="324"/>
        </pc:sldMkLst>
      </pc:sldChg>
      <pc:sldChg chg="delSp new del mod">
        <pc:chgData name="啟倫 洪" userId="be6c01fd6302bf9d" providerId="LiveId" clId="{22ED83D6-DA96-4BAF-82A5-3A61732D1BDF}" dt="2022-10-10T18:21:40.523" v="271" actId="47"/>
        <pc:sldMkLst>
          <pc:docMk/>
          <pc:sldMk cId="1437907336" sldId="324"/>
        </pc:sldMkLst>
        <pc:spChg chg="del">
          <ac:chgData name="啟倫 洪" userId="be6c01fd6302bf9d" providerId="LiveId" clId="{22ED83D6-DA96-4BAF-82A5-3A61732D1BDF}" dt="2022-10-10T18:21:04.326" v="264" actId="478"/>
          <ac:spMkLst>
            <pc:docMk/>
            <pc:sldMk cId="1437907336" sldId="324"/>
            <ac:spMk id="2" creationId="{48E34391-7B23-4F8F-8ED4-1E30C7B68F8E}"/>
          </ac:spMkLst>
        </pc:spChg>
        <pc:spChg chg="del">
          <ac:chgData name="啟倫 洪" userId="be6c01fd6302bf9d" providerId="LiveId" clId="{22ED83D6-DA96-4BAF-82A5-3A61732D1BDF}" dt="2022-10-10T18:21:04.326" v="264" actId="478"/>
          <ac:spMkLst>
            <pc:docMk/>
            <pc:sldMk cId="1437907336" sldId="324"/>
            <ac:spMk id="3" creationId="{3053625A-EA2C-420E-B952-AC9B1E6C78B5}"/>
          </ac:spMkLst>
        </pc:spChg>
      </pc:sldChg>
      <pc:sldChg chg="new del">
        <pc:chgData name="啟倫 洪" userId="be6c01fd6302bf9d" providerId="LiveId" clId="{22ED83D6-DA96-4BAF-82A5-3A61732D1BDF}" dt="2022-10-10T18:03:10.509" v="135" actId="680"/>
        <pc:sldMkLst>
          <pc:docMk/>
          <pc:sldMk cId="2230230287" sldId="324"/>
        </pc:sldMkLst>
      </pc:sldChg>
      <pc:sldChg chg="new del">
        <pc:chgData name="啟倫 洪" userId="be6c01fd6302bf9d" providerId="LiveId" clId="{22ED83D6-DA96-4BAF-82A5-3A61732D1BDF}" dt="2022-10-10T18:03:15.213" v="139" actId="680"/>
        <pc:sldMkLst>
          <pc:docMk/>
          <pc:sldMk cId="2818887480" sldId="324"/>
        </pc:sldMkLst>
      </pc:sldChg>
      <pc:sldChg chg="addSp delSp modSp new mod">
        <pc:chgData name="啟倫 洪" userId="be6c01fd6302bf9d" providerId="LiveId" clId="{22ED83D6-DA96-4BAF-82A5-3A61732D1BDF}" dt="2022-10-11T05:08:57.134" v="769" actId="21"/>
        <pc:sldMkLst>
          <pc:docMk/>
          <pc:sldMk cId="637562521" sldId="325"/>
        </pc:sldMkLst>
        <pc:spChg chg="del">
          <ac:chgData name="啟倫 洪" userId="be6c01fd6302bf9d" providerId="LiveId" clId="{22ED83D6-DA96-4BAF-82A5-3A61732D1BDF}" dt="2022-10-10T18:21:38.701" v="270" actId="478"/>
          <ac:spMkLst>
            <pc:docMk/>
            <pc:sldMk cId="637562521" sldId="325"/>
            <ac:spMk id="2" creationId="{47A17C4B-CF20-4193-9A79-A092722D0C64}"/>
          </ac:spMkLst>
        </pc:spChg>
        <pc:spChg chg="del">
          <ac:chgData name="啟倫 洪" userId="be6c01fd6302bf9d" providerId="LiveId" clId="{22ED83D6-DA96-4BAF-82A5-3A61732D1BDF}" dt="2022-10-10T18:21:38.701" v="270" actId="478"/>
          <ac:spMkLst>
            <pc:docMk/>
            <pc:sldMk cId="637562521" sldId="325"/>
            <ac:spMk id="3" creationId="{C1F4DA45-9246-44B6-B6FB-8C62B408D083}"/>
          </ac:spMkLst>
        </pc:spChg>
        <pc:spChg chg="add mod">
          <ac:chgData name="啟倫 洪" userId="be6c01fd6302bf9d" providerId="LiveId" clId="{22ED83D6-DA96-4BAF-82A5-3A61732D1BDF}" dt="2022-10-10T18:22:02.604" v="277" actId="207"/>
          <ac:spMkLst>
            <pc:docMk/>
            <pc:sldMk cId="637562521" sldId="325"/>
            <ac:spMk id="4" creationId="{BD7DE109-7BBE-4990-8275-D0FCAE6C55D4}"/>
          </ac:spMkLst>
        </pc:spChg>
        <pc:picChg chg="add mod">
          <ac:chgData name="啟倫 洪" userId="be6c01fd6302bf9d" providerId="LiveId" clId="{22ED83D6-DA96-4BAF-82A5-3A61732D1BDF}" dt="2022-10-10T18:21:55.887" v="275" actId="1076"/>
          <ac:picMkLst>
            <pc:docMk/>
            <pc:sldMk cId="637562521" sldId="325"/>
            <ac:picMk id="5" creationId="{783ED256-5B57-4791-A207-134334FAA55F}"/>
          </ac:picMkLst>
        </pc:picChg>
        <pc:picChg chg="add del">
          <ac:chgData name="啟倫 洪" userId="be6c01fd6302bf9d" providerId="LiveId" clId="{22ED83D6-DA96-4BAF-82A5-3A61732D1BDF}" dt="2022-10-11T05:08:57.134" v="769" actId="21"/>
          <ac:picMkLst>
            <pc:docMk/>
            <pc:sldMk cId="637562521" sldId="325"/>
            <ac:picMk id="7" creationId="{11D00C72-33B3-4D68-BE93-C4492FEF9ED2}"/>
          </ac:picMkLst>
        </pc:picChg>
      </pc:sldChg>
      <pc:sldChg chg="addSp delSp modSp add mod">
        <pc:chgData name="啟倫 洪" userId="be6c01fd6302bf9d" providerId="LiveId" clId="{22ED83D6-DA96-4BAF-82A5-3A61732D1BDF}" dt="2022-10-10T18:49:17.791" v="595" actId="1076"/>
        <pc:sldMkLst>
          <pc:docMk/>
          <pc:sldMk cId="939279915" sldId="326"/>
        </pc:sldMkLst>
        <pc:spChg chg="mod">
          <ac:chgData name="啟倫 洪" userId="be6c01fd6302bf9d" providerId="LiveId" clId="{22ED83D6-DA96-4BAF-82A5-3A61732D1BDF}" dt="2022-10-10T18:41:03.371" v="393" actId="20577"/>
          <ac:spMkLst>
            <pc:docMk/>
            <pc:sldMk cId="939279915" sldId="326"/>
            <ac:spMk id="2" creationId="{00000000-0000-0000-0000-000000000000}"/>
          </ac:spMkLst>
        </pc:spChg>
        <pc:spChg chg="mod">
          <ac:chgData name="啟倫 洪" userId="be6c01fd6302bf9d" providerId="LiveId" clId="{22ED83D6-DA96-4BAF-82A5-3A61732D1BDF}" dt="2022-10-10T18:42:02.944" v="557" actId="113"/>
          <ac:spMkLst>
            <pc:docMk/>
            <pc:sldMk cId="939279915" sldId="326"/>
            <ac:spMk id="6" creationId="{68519CBD-8A14-4734-95A3-7EB90681D14A}"/>
          </ac:spMkLst>
        </pc:spChg>
        <pc:spChg chg="mod">
          <ac:chgData name="啟倫 洪" userId="be6c01fd6302bf9d" providerId="LiveId" clId="{22ED83D6-DA96-4BAF-82A5-3A61732D1BDF}" dt="2022-10-10T18:42:53.468" v="564" actId="207"/>
          <ac:spMkLst>
            <pc:docMk/>
            <pc:sldMk cId="939279915" sldId="326"/>
            <ac:spMk id="7" creationId="{0F841D58-DF67-4BBC-9714-4845C445A896}"/>
          </ac:spMkLst>
        </pc:spChg>
        <pc:spChg chg="del">
          <ac:chgData name="啟倫 洪" userId="be6c01fd6302bf9d" providerId="LiveId" clId="{22ED83D6-DA96-4BAF-82A5-3A61732D1BDF}" dt="2022-10-10T18:42:56.892" v="565" actId="478"/>
          <ac:spMkLst>
            <pc:docMk/>
            <pc:sldMk cId="939279915" sldId="326"/>
            <ac:spMk id="13" creationId="{2109D7E9-D10C-4FA5-8BC7-5B69E80BF72C}"/>
          </ac:spMkLst>
        </pc:spChg>
        <pc:spChg chg="del">
          <ac:chgData name="啟倫 洪" userId="be6c01fd6302bf9d" providerId="LiveId" clId="{22ED83D6-DA96-4BAF-82A5-3A61732D1BDF}" dt="2022-10-10T18:42:56.892" v="565" actId="478"/>
          <ac:spMkLst>
            <pc:docMk/>
            <pc:sldMk cId="939279915" sldId="326"/>
            <ac:spMk id="14" creationId="{C9741C28-3934-4F88-807F-ABCB89FA8110}"/>
          </ac:spMkLst>
        </pc:spChg>
        <pc:spChg chg="del">
          <ac:chgData name="啟倫 洪" userId="be6c01fd6302bf9d" providerId="LiveId" clId="{22ED83D6-DA96-4BAF-82A5-3A61732D1BDF}" dt="2022-10-10T18:42:56.892" v="565" actId="478"/>
          <ac:spMkLst>
            <pc:docMk/>
            <pc:sldMk cId="939279915" sldId="326"/>
            <ac:spMk id="15" creationId="{51E9E05E-C48E-4A22-9494-86333D80C949}"/>
          </ac:spMkLst>
        </pc:spChg>
        <pc:spChg chg="del">
          <ac:chgData name="啟倫 洪" userId="be6c01fd6302bf9d" providerId="LiveId" clId="{22ED83D6-DA96-4BAF-82A5-3A61732D1BDF}" dt="2022-10-10T18:42:56.892" v="565" actId="478"/>
          <ac:spMkLst>
            <pc:docMk/>
            <pc:sldMk cId="939279915" sldId="326"/>
            <ac:spMk id="17" creationId="{A0D59846-73F2-48CD-B719-52C43C8ACB2B}"/>
          </ac:spMkLst>
        </pc:spChg>
        <pc:grpChg chg="del">
          <ac:chgData name="啟倫 洪" userId="be6c01fd6302bf9d" providerId="LiveId" clId="{22ED83D6-DA96-4BAF-82A5-3A61732D1BDF}" dt="2022-10-10T18:42:56.892" v="565" actId="478"/>
          <ac:grpSpMkLst>
            <pc:docMk/>
            <pc:sldMk cId="939279915" sldId="326"/>
            <ac:grpSpMk id="4" creationId="{D8801772-4D8F-469D-8D3E-4B56079AFEA0}"/>
          </ac:grpSpMkLst>
        </pc:grpChg>
        <pc:picChg chg="add del">
          <ac:chgData name="啟倫 洪" userId="be6c01fd6302bf9d" providerId="LiveId" clId="{22ED83D6-DA96-4BAF-82A5-3A61732D1BDF}" dt="2022-10-10T18:45:59.901" v="573" actId="478"/>
          <ac:picMkLst>
            <pc:docMk/>
            <pc:sldMk cId="939279915" sldId="326"/>
            <ac:picMk id="8" creationId="{41D840BF-6A34-4F94-AA02-7A383E94897A}"/>
          </ac:picMkLst>
        </pc:picChg>
        <pc:picChg chg="del">
          <ac:chgData name="啟倫 洪" userId="be6c01fd6302bf9d" providerId="LiveId" clId="{22ED83D6-DA96-4BAF-82A5-3A61732D1BDF}" dt="2022-10-10T18:42:56.892" v="565" actId="478"/>
          <ac:picMkLst>
            <pc:docMk/>
            <pc:sldMk cId="939279915" sldId="326"/>
            <ac:picMk id="9" creationId="{B8B15C39-BC40-4C7D-9601-5A668DB4A6B5}"/>
          </ac:picMkLst>
        </pc:picChg>
        <pc:picChg chg="del">
          <ac:chgData name="啟倫 洪" userId="be6c01fd6302bf9d" providerId="LiveId" clId="{22ED83D6-DA96-4BAF-82A5-3A61732D1BDF}" dt="2022-10-10T18:42:56.892" v="565" actId="478"/>
          <ac:picMkLst>
            <pc:docMk/>
            <pc:sldMk cId="939279915" sldId="326"/>
            <ac:picMk id="11" creationId="{9AF3D19B-150D-44AD-BB7D-1DCC405AF902}"/>
          </ac:picMkLst>
        </pc:picChg>
        <pc:picChg chg="add mod modCrop">
          <ac:chgData name="啟倫 洪" userId="be6c01fd6302bf9d" providerId="LiveId" clId="{22ED83D6-DA96-4BAF-82A5-3A61732D1BDF}" dt="2022-10-10T18:49:17.791" v="595" actId="1076"/>
          <ac:picMkLst>
            <pc:docMk/>
            <pc:sldMk cId="939279915" sldId="326"/>
            <ac:picMk id="16" creationId="{64EBF6F7-775B-4285-962F-3171F329D013}"/>
          </ac:picMkLst>
        </pc:picChg>
        <pc:picChg chg="add mod">
          <ac:chgData name="啟倫 洪" userId="be6c01fd6302bf9d" providerId="LiveId" clId="{22ED83D6-DA96-4BAF-82A5-3A61732D1BDF}" dt="2022-10-10T18:49:17.791" v="595" actId="1076"/>
          <ac:picMkLst>
            <pc:docMk/>
            <pc:sldMk cId="939279915" sldId="326"/>
            <ac:picMk id="19" creationId="{4F089FA8-72C0-4947-8907-5C7F6668259A}"/>
          </ac:picMkLst>
        </pc:picChg>
        <pc:picChg chg="add del mod">
          <ac:chgData name="啟倫 洪" userId="be6c01fd6302bf9d" providerId="LiveId" clId="{22ED83D6-DA96-4BAF-82A5-3A61732D1BDF}" dt="2022-10-10T18:43:40.328" v="569" actId="478"/>
          <ac:picMkLst>
            <pc:docMk/>
            <pc:sldMk cId="939279915" sldId="326"/>
            <ac:picMk id="8194" creationId="{A2182863-9515-41A5-A5BB-0A1B6425F447}"/>
          </ac:picMkLst>
        </pc:picChg>
        <pc:picChg chg="add mod">
          <ac:chgData name="啟倫 洪" userId="be6c01fd6302bf9d" providerId="LiveId" clId="{22ED83D6-DA96-4BAF-82A5-3A61732D1BDF}" dt="2022-10-10T18:49:10.940" v="593" actId="732"/>
          <ac:picMkLst>
            <pc:docMk/>
            <pc:sldMk cId="939279915" sldId="326"/>
            <ac:picMk id="8196" creationId="{7770E812-E66B-461F-8393-610D952D4946}"/>
          </ac:picMkLst>
        </pc:picChg>
      </pc:sldChg>
      <pc:sldChg chg="addSp delSp modSp add mod">
        <pc:chgData name="啟倫 洪" userId="be6c01fd6302bf9d" providerId="LiveId" clId="{22ED83D6-DA96-4BAF-82A5-3A61732D1BDF}" dt="2022-10-10T18:52:36.934" v="634" actId="1076"/>
        <pc:sldMkLst>
          <pc:docMk/>
          <pc:sldMk cId="2981888008" sldId="327"/>
        </pc:sldMkLst>
        <pc:spChg chg="mod">
          <ac:chgData name="啟倫 洪" userId="be6c01fd6302bf9d" providerId="LiveId" clId="{22ED83D6-DA96-4BAF-82A5-3A61732D1BDF}" dt="2022-10-10T18:49:54.421" v="606" actId="20577"/>
          <ac:spMkLst>
            <pc:docMk/>
            <pc:sldMk cId="2981888008" sldId="327"/>
            <ac:spMk id="2" creationId="{00000000-0000-0000-0000-000000000000}"/>
          </ac:spMkLst>
        </pc:spChg>
        <pc:spChg chg="del mod">
          <ac:chgData name="啟倫 洪" userId="be6c01fd6302bf9d" providerId="LiveId" clId="{22ED83D6-DA96-4BAF-82A5-3A61732D1BDF}" dt="2022-10-10T18:50:23.579" v="611" actId="478"/>
          <ac:spMkLst>
            <pc:docMk/>
            <pc:sldMk cId="2981888008" sldId="327"/>
            <ac:spMk id="6" creationId="{68519CBD-8A14-4734-95A3-7EB90681D14A}"/>
          </ac:spMkLst>
        </pc:spChg>
        <pc:spChg chg="del mod">
          <ac:chgData name="啟倫 洪" userId="be6c01fd6302bf9d" providerId="LiveId" clId="{22ED83D6-DA96-4BAF-82A5-3A61732D1BDF}" dt="2022-10-10T18:50:19.615" v="609" actId="21"/>
          <ac:spMkLst>
            <pc:docMk/>
            <pc:sldMk cId="2981888008" sldId="327"/>
            <ac:spMk id="7" creationId="{0F841D58-DF67-4BBC-9714-4845C445A896}"/>
          </ac:spMkLst>
        </pc:spChg>
        <pc:spChg chg="add mod">
          <ac:chgData name="啟倫 洪" userId="be6c01fd6302bf9d" providerId="LiveId" clId="{22ED83D6-DA96-4BAF-82A5-3A61732D1BDF}" dt="2022-10-10T18:50:23.871" v="612"/>
          <ac:spMkLst>
            <pc:docMk/>
            <pc:sldMk cId="2981888008" sldId="327"/>
            <ac:spMk id="8" creationId="{E3AD2536-27AE-46FA-BE06-4AA6943B9733}"/>
          </ac:spMkLst>
        </pc:spChg>
        <pc:picChg chg="add del mod">
          <ac:chgData name="啟倫 洪" userId="be6c01fd6302bf9d" providerId="LiveId" clId="{22ED83D6-DA96-4BAF-82A5-3A61732D1BDF}" dt="2022-10-10T18:52:12.093" v="631" actId="478"/>
          <ac:picMkLst>
            <pc:docMk/>
            <pc:sldMk cId="2981888008" sldId="327"/>
            <ac:picMk id="4" creationId="{B610FC34-0C6D-4967-AAE5-6E295A244BC0}"/>
          </ac:picMkLst>
        </pc:picChg>
        <pc:picChg chg="add mod">
          <ac:chgData name="啟倫 洪" userId="be6c01fd6302bf9d" providerId="LiveId" clId="{22ED83D6-DA96-4BAF-82A5-3A61732D1BDF}" dt="2022-10-10T18:51:51.328" v="625" actId="14100"/>
          <ac:picMkLst>
            <pc:docMk/>
            <pc:sldMk cId="2981888008" sldId="327"/>
            <ac:picMk id="9" creationId="{8344F194-3D67-4FA0-B277-52190A12BCB2}"/>
          </ac:picMkLst>
        </pc:picChg>
        <pc:picChg chg="add del">
          <ac:chgData name="啟倫 洪" userId="be6c01fd6302bf9d" providerId="LiveId" clId="{22ED83D6-DA96-4BAF-82A5-3A61732D1BDF}" dt="2022-10-10T18:52:14.479" v="632" actId="478"/>
          <ac:picMkLst>
            <pc:docMk/>
            <pc:sldMk cId="2981888008" sldId="327"/>
            <ac:picMk id="16" creationId="{64EBF6F7-775B-4285-962F-3171F329D013}"/>
          </ac:picMkLst>
        </pc:picChg>
        <pc:picChg chg="add del">
          <ac:chgData name="啟倫 洪" userId="be6c01fd6302bf9d" providerId="LiveId" clId="{22ED83D6-DA96-4BAF-82A5-3A61732D1BDF}" dt="2022-10-10T18:52:14.479" v="632" actId="478"/>
          <ac:picMkLst>
            <pc:docMk/>
            <pc:sldMk cId="2981888008" sldId="327"/>
            <ac:picMk id="19" creationId="{4F089FA8-72C0-4947-8907-5C7F6668259A}"/>
          </ac:picMkLst>
        </pc:picChg>
        <pc:picChg chg="del">
          <ac:chgData name="啟倫 洪" userId="be6c01fd6302bf9d" providerId="LiveId" clId="{22ED83D6-DA96-4BAF-82A5-3A61732D1BDF}" dt="2022-10-10T18:50:45.141" v="616" actId="478"/>
          <ac:picMkLst>
            <pc:docMk/>
            <pc:sldMk cId="2981888008" sldId="327"/>
            <ac:picMk id="8196" creationId="{7770E812-E66B-461F-8393-610D952D4946}"/>
          </ac:picMkLst>
        </pc:picChg>
        <pc:picChg chg="add mod">
          <ac:chgData name="啟倫 洪" userId="be6c01fd6302bf9d" providerId="LiveId" clId="{22ED83D6-DA96-4BAF-82A5-3A61732D1BDF}" dt="2022-10-10T18:52:36.934" v="634" actId="1076"/>
          <ac:picMkLst>
            <pc:docMk/>
            <pc:sldMk cId="2981888008" sldId="327"/>
            <ac:picMk id="11266" creationId="{9DA01D91-F1B9-4A93-B55E-BCB9F5DB4F9E}"/>
          </ac:picMkLst>
        </pc:picChg>
      </pc:sldChg>
      <pc:sldChg chg="new del">
        <pc:chgData name="啟倫 洪" userId="be6c01fd6302bf9d" providerId="LiveId" clId="{22ED83D6-DA96-4BAF-82A5-3A61732D1BDF}" dt="2022-10-10T18:52:48.810" v="636" actId="680"/>
        <pc:sldMkLst>
          <pc:docMk/>
          <pc:sldMk cId="1078902279" sldId="328"/>
        </pc:sldMkLst>
      </pc:sldChg>
      <pc:sldChg chg="addSp delSp modSp add mod ord">
        <pc:chgData name="啟倫 洪" userId="be6c01fd6302bf9d" providerId="LiveId" clId="{22ED83D6-DA96-4BAF-82A5-3A61732D1BDF}" dt="2022-10-11T08:09:22.194" v="3711" actId="165"/>
        <pc:sldMkLst>
          <pc:docMk/>
          <pc:sldMk cId="1674973443" sldId="328"/>
        </pc:sldMkLst>
        <pc:spChg chg="mod">
          <ac:chgData name="啟倫 洪" userId="be6c01fd6302bf9d" providerId="LiveId" clId="{22ED83D6-DA96-4BAF-82A5-3A61732D1BDF}" dt="2022-10-11T08:05:06.657" v="3544" actId="20577"/>
          <ac:spMkLst>
            <pc:docMk/>
            <pc:sldMk cId="1674973443" sldId="328"/>
            <ac:spMk id="2" creationId="{26B835A9-11D9-4C60-B757-7517CE14435C}"/>
          </ac:spMkLst>
        </pc:spChg>
        <pc:spChg chg="add mod topLvl">
          <ac:chgData name="啟倫 洪" userId="be6c01fd6302bf9d" providerId="LiveId" clId="{22ED83D6-DA96-4BAF-82A5-3A61732D1BDF}" dt="2022-10-11T08:09:22.194" v="3711" actId="165"/>
          <ac:spMkLst>
            <pc:docMk/>
            <pc:sldMk cId="1674973443" sldId="328"/>
            <ac:spMk id="3" creationId="{1FC612DC-65BA-4206-98BA-1193C1076F80}"/>
          </ac:spMkLst>
        </pc:spChg>
        <pc:spChg chg="add mod topLvl">
          <ac:chgData name="啟倫 洪" userId="be6c01fd6302bf9d" providerId="LiveId" clId="{22ED83D6-DA96-4BAF-82A5-3A61732D1BDF}" dt="2022-10-11T08:09:22.194" v="3711" actId="165"/>
          <ac:spMkLst>
            <pc:docMk/>
            <pc:sldMk cId="1674973443" sldId="328"/>
            <ac:spMk id="4" creationId="{A2B3140B-EF62-4AFE-B9BD-1339FF21E70C}"/>
          </ac:spMkLst>
        </pc:spChg>
        <pc:spChg chg="add mod topLvl">
          <ac:chgData name="啟倫 洪" userId="be6c01fd6302bf9d" providerId="LiveId" clId="{22ED83D6-DA96-4BAF-82A5-3A61732D1BDF}" dt="2022-10-11T08:09:22.194" v="3711" actId="165"/>
          <ac:spMkLst>
            <pc:docMk/>
            <pc:sldMk cId="1674973443" sldId="328"/>
            <ac:spMk id="36" creationId="{293FD816-243B-489A-B858-420C25CDA975}"/>
          </ac:spMkLst>
        </pc:spChg>
        <pc:spChg chg="add mod topLvl">
          <ac:chgData name="啟倫 洪" userId="be6c01fd6302bf9d" providerId="LiveId" clId="{22ED83D6-DA96-4BAF-82A5-3A61732D1BDF}" dt="2022-10-11T08:09:22.194" v="3711" actId="165"/>
          <ac:spMkLst>
            <pc:docMk/>
            <pc:sldMk cId="1674973443" sldId="328"/>
            <ac:spMk id="37" creationId="{09287241-AE95-48EC-8D68-94415F13ECBE}"/>
          </ac:spMkLst>
        </pc:spChg>
        <pc:spChg chg="add mod topLvl">
          <ac:chgData name="啟倫 洪" userId="be6c01fd6302bf9d" providerId="LiveId" clId="{22ED83D6-DA96-4BAF-82A5-3A61732D1BDF}" dt="2022-10-11T08:09:22.194" v="3711" actId="165"/>
          <ac:spMkLst>
            <pc:docMk/>
            <pc:sldMk cId="1674973443" sldId="328"/>
            <ac:spMk id="43" creationId="{08903D1D-6416-4DF2-AA04-3E5362A73872}"/>
          </ac:spMkLst>
        </pc:spChg>
        <pc:spChg chg="del">
          <ac:chgData name="啟倫 洪" userId="be6c01fd6302bf9d" providerId="LiveId" clId="{22ED83D6-DA96-4BAF-82A5-3A61732D1BDF}" dt="2022-10-11T08:05:15.043" v="3546" actId="478"/>
          <ac:spMkLst>
            <pc:docMk/>
            <pc:sldMk cId="1674973443" sldId="328"/>
            <ac:spMk id="44" creationId="{1279FCC1-B4E3-44C0-85F4-11CFE79A383C}"/>
          </ac:spMkLst>
        </pc:spChg>
        <pc:spChg chg="del">
          <ac:chgData name="啟倫 洪" userId="be6c01fd6302bf9d" providerId="LiveId" clId="{22ED83D6-DA96-4BAF-82A5-3A61732D1BDF}" dt="2022-10-11T08:05:15.043" v="3546" actId="478"/>
          <ac:spMkLst>
            <pc:docMk/>
            <pc:sldMk cId="1674973443" sldId="328"/>
            <ac:spMk id="45" creationId="{BAAE2093-D602-4FEE-A612-C4B1EF61DBAA}"/>
          </ac:spMkLst>
        </pc:spChg>
        <pc:spChg chg="del">
          <ac:chgData name="啟倫 洪" userId="be6c01fd6302bf9d" providerId="LiveId" clId="{22ED83D6-DA96-4BAF-82A5-3A61732D1BDF}" dt="2022-10-11T08:05:15.043" v="3546" actId="478"/>
          <ac:spMkLst>
            <pc:docMk/>
            <pc:sldMk cId="1674973443" sldId="328"/>
            <ac:spMk id="46" creationId="{F626EF7C-3971-400E-8331-3D3F484ABCFA}"/>
          </ac:spMkLst>
        </pc:spChg>
        <pc:spChg chg="del">
          <ac:chgData name="啟倫 洪" userId="be6c01fd6302bf9d" providerId="LiveId" clId="{22ED83D6-DA96-4BAF-82A5-3A61732D1BDF}" dt="2022-10-11T08:05:15.043" v="3546" actId="478"/>
          <ac:spMkLst>
            <pc:docMk/>
            <pc:sldMk cId="1674973443" sldId="328"/>
            <ac:spMk id="47" creationId="{E9A8B52B-D2A7-410A-A75D-1DD7B8196630}"/>
          </ac:spMkLst>
        </pc:spChg>
        <pc:spChg chg="del">
          <ac:chgData name="啟倫 洪" userId="be6c01fd6302bf9d" providerId="LiveId" clId="{22ED83D6-DA96-4BAF-82A5-3A61732D1BDF}" dt="2022-10-11T08:05:15.043" v="3546" actId="478"/>
          <ac:spMkLst>
            <pc:docMk/>
            <pc:sldMk cId="1674973443" sldId="328"/>
            <ac:spMk id="48" creationId="{83FB7599-62BE-4B3F-9A61-5B21438144C9}"/>
          </ac:spMkLst>
        </pc:spChg>
        <pc:spChg chg="del">
          <ac:chgData name="啟倫 洪" userId="be6c01fd6302bf9d" providerId="LiveId" clId="{22ED83D6-DA96-4BAF-82A5-3A61732D1BDF}" dt="2022-10-11T08:05:15.043" v="3546" actId="478"/>
          <ac:spMkLst>
            <pc:docMk/>
            <pc:sldMk cId="1674973443" sldId="328"/>
            <ac:spMk id="49" creationId="{AEB44F73-30F2-412D-B46B-E6B12466E335}"/>
          </ac:spMkLst>
        </pc:spChg>
        <pc:spChg chg="del">
          <ac:chgData name="啟倫 洪" userId="be6c01fd6302bf9d" providerId="LiveId" clId="{22ED83D6-DA96-4BAF-82A5-3A61732D1BDF}" dt="2022-10-11T08:05:15.043" v="3546" actId="478"/>
          <ac:spMkLst>
            <pc:docMk/>
            <pc:sldMk cId="1674973443" sldId="328"/>
            <ac:spMk id="50" creationId="{DBB5EE1C-4AA7-4EEE-B7AF-AF62EC70522A}"/>
          </ac:spMkLst>
        </pc:spChg>
        <pc:spChg chg="del">
          <ac:chgData name="啟倫 洪" userId="be6c01fd6302bf9d" providerId="LiveId" clId="{22ED83D6-DA96-4BAF-82A5-3A61732D1BDF}" dt="2022-10-11T08:05:15.043" v="3546" actId="478"/>
          <ac:spMkLst>
            <pc:docMk/>
            <pc:sldMk cId="1674973443" sldId="328"/>
            <ac:spMk id="51" creationId="{7900D3AC-2601-48EA-B5B0-E92A83F09AC8}"/>
          </ac:spMkLst>
        </pc:spChg>
        <pc:spChg chg="del">
          <ac:chgData name="啟倫 洪" userId="be6c01fd6302bf9d" providerId="LiveId" clId="{22ED83D6-DA96-4BAF-82A5-3A61732D1BDF}" dt="2022-10-11T08:05:15.043" v="3546" actId="478"/>
          <ac:spMkLst>
            <pc:docMk/>
            <pc:sldMk cId="1674973443" sldId="328"/>
            <ac:spMk id="52" creationId="{779E8D23-8DA1-4483-AA21-39B7E69991FA}"/>
          </ac:spMkLst>
        </pc:spChg>
        <pc:spChg chg="del">
          <ac:chgData name="啟倫 洪" userId="be6c01fd6302bf9d" providerId="LiveId" clId="{22ED83D6-DA96-4BAF-82A5-3A61732D1BDF}" dt="2022-10-11T08:05:15.043" v="3546" actId="478"/>
          <ac:spMkLst>
            <pc:docMk/>
            <pc:sldMk cId="1674973443" sldId="328"/>
            <ac:spMk id="53" creationId="{3736B85C-59AD-4D83-A1BE-DF1B2A72FDE3}"/>
          </ac:spMkLst>
        </pc:spChg>
        <pc:spChg chg="del">
          <ac:chgData name="啟倫 洪" userId="be6c01fd6302bf9d" providerId="LiveId" clId="{22ED83D6-DA96-4BAF-82A5-3A61732D1BDF}" dt="2022-10-11T08:05:15.043" v="3546" actId="478"/>
          <ac:spMkLst>
            <pc:docMk/>
            <pc:sldMk cId="1674973443" sldId="328"/>
            <ac:spMk id="54" creationId="{2A969A33-9F2E-4508-8751-4C5562DC0386}"/>
          </ac:spMkLst>
        </pc:spChg>
        <pc:spChg chg="del">
          <ac:chgData name="啟倫 洪" userId="be6c01fd6302bf9d" providerId="LiveId" clId="{22ED83D6-DA96-4BAF-82A5-3A61732D1BDF}" dt="2022-10-11T08:05:15.043" v="3546" actId="478"/>
          <ac:spMkLst>
            <pc:docMk/>
            <pc:sldMk cId="1674973443" sldId="328"/>
            <ac:spMk id="55" creationId="{EF3FD728-5388-4CF2-BB06-9490A1AEACF6}"/>
          </ac:spMkLst>
        </pc:spChg>
        <pc:spChg chg="add mod topLvl">
          <ac:chgData name="啟倫 洪" userId="be6c01fd6302bf9d" providerId="LiveId" clId="{22ED83D6-DA96-4BAF-82A5-3A61732D1BDF}" dt="2022-10-11T08:09:22.194" v="3711" actId="165"/>
          <ac:spMkLst>
            <pc:docMk/>
            <pc:sldMk cId="1674973443" sldId="328"/>
            <ac:spMk id="56" creationId="{50DFFAAA-87C7-4E21-9E2F-ABEB0CADFEDF}"/>
          </ac:spMkLst>
        </pc:spChg>
        <pc:spChg chg="add mod topLvl">
          <ac:chgData name="啟倫 洪" userId="be6c01fd6302bf9d" providerId="LiveId" clId="{22ED83D6-DA96-4BAF-82A5-3A61732D1BDF}" dt="2022-10-11T08:09:22.194" v="3711" actId="165"/>
          <ac:spMkLst>
            <pc:docMk/>
            <pc:sldMk cId="1674973443" sldId="328"/>
            <ac:spMk id="57" creationId="{4E748F99-86EF-449F-836D-9DD59FE7514D}"/>
          </ac:spMkLst>
        </pc:spChg>
        <pc:spChg chg="add mod topLvl">
          <ac:chgData name="啟倫 洪" userId="be6c01fd6302bf9d" providerId="LiveId" clId="{22ED83D6-DA96-4BAF-82A5-3A61732D1BDF}" dt="2022-10-11T08:09:22.194" v="3711" actId="165"/>
          <ac:spMkLst>
            <pc:docMk/>
            <pc:sldMk cId="1674973443" sldId="328"/>
            <ac:spMk id="58" creationId="{495AD27E-8DD7-4619-B04A-8F7A5E41732D}"/>
          </ac:spMkLst>
        </pc:spChg>
        <pc:spChg chg="add mod">
          <ac:chgData name="啟倫 洪" userId="be6c01fd6302bf9d" providerId="LiveId" clId="{22ED83D6-DA96-4BAF-82A5-3A61732D1BDF}" dt="2022-10-11T08:07:08.172" v="3644" actId="571"/>
          <ac:spMkLst>
            <pc:docMk/>
            <pc:sldMk cId="1674973443" sldId="328"/>
            <ac:spMk id="59" creationId="{149A2B8B-1195-47C2-B5FE-F24910A3037E}"/>
          </ac:spMkLst>
        </pc:spChg>
        <pc:spChg chg="add mod">
          <ac:chgData name="啟倫 洪" userId="be6c01fd6302bf9d" providerId="LiveId" clId="{22ED83D6-DA96-4BAF-82A5-3A61732D1BDF}" dt="2022-10-11T08:07:13.434" v="3646" actId="571"/>
          <ac:spMkLst>
            <pc:docMk/>
            <pc:sldMk cId="1674973443" sldId="328"/>
            <ac:spMk id="60" creationId="{EBB801E5-5F8A-4DD1-BFCA-8F07872266AF}"/>
          </ac:spMkLst>
        </pc:spChg>
        <pc:grpChg chg="add del mod">
          <ac:chgData name="啟倫 洪" userId="be6c01fd6302bf9d" providerId="LiveId" clId="{22ED83D6-DA96-4BAF-82A5-3A61732D1BDF}" dt="2022-10-11T08:09:22.194" v="3711" actId="165"/>
          <ac:grpSpMkLst>
            <pc:docMk/>
            <pc:sldMk cId="1674973443" sldId="328"/>
            <ac:grpSpMk id="5" creationId="{398C3AD4-FAFB-4D67-92BF-DAA9F9900FE9}"/>
          </ac:grpSpMkLst>
        </pc:grpChg>
        <pc:grpChg chg="del">
          <ac:chgData name="啟倫 洪" userId="be6c01fd6302bf9d" providerId="LiveId" clId="{22ED83D6-DA96-4BAF-82A5-3A61732D1BDF}" dt="2022-10-11T08:05:14.045" v="3545" actId="478"/>
          <ac:grpSpMkLst>
            <pc:docMk/>
            <pc:sldMk cId="1674973443" sldId="328"/>
            <ac:grpSpMk id="23" creationId="{D2B9C180-E952-4A63-98EA-69B933A08F8D}"/>
          </ac:grpSpMkLst>
        </pc:grpChg>
        <pc:grpChg chg="del">
          <ac:chgData name="啟倫 洪" userId="be6c01fd6302bf9d" providerId="LiveId" clId="{22ED83D6-DA96-4BAF-82A5-3A61732D1BDF}" dt="2022-10-11T08:05:14.045" v="3545" actId="478"/>
          <ac:grpSpMkLst>
            <pc:docMk/>
            <pc:sldMk cId="1674973443" sldId="328"/>
            <ac:grpSpMk id="32" creationId="{F1A0172E-3A2A-4B98-AC1B-9CB8ED5B1FB9}"/>
          </ac:grpSpMkLst>
        </pc:grpChg>
        <pc:grpChg chg="del">
          <ac:chgData name="啟倫 洪" userId="be6c01fd6302bf9d" providerId="LiveId" clId="{22ED83D6-DA96-4BAF-82A5-3A61732D1BDF}" dt="2022-10-11T08:05:14.045" v="3545" actId="478"/>
          <ac:grpSpMkLst>
            <pc:docMk/>
            <pc:sldMk cId="1674973443" sldId="328"/>
            <ac:grpSpMk id="33" creationId="{8A7582D7-3BDA-4E65-84D5-B76156E79BFC}"/>
          </ac:grpSpMkLst>
        </pc:grpChg>
        <pc:grpChg chg="del">
          <ac:chgData name="啟倫 洪" userId="be6c01fd6302bf9d" providerId="LiveId" clId="{22ED83D6-DA96-4BAF-82A5-3A61732D1BDF}" dt="2022-10-11T08:05:14.045" v="3545" actId="478"/>
          <ac:grpSpMkLst>
            <pc:docMk/>
            <pc:sldMk cId="1674973443" sldId="328"/>
            <ac:grpSpMk id="38" creationId="{CD8515EE-C653-4D17-803F-D8273E3F252B}"/>
          </ac:grpSpMkLst>
        </pc:grpChg>
      </pc:sldChg>
      <pc:sldChg chg="addSp delSp modSp add mod ord delAnim modAnim">
        <pc:chgData name="啟倫 洪" userId="be6c01fd6302bf9d" providerId="LiveId" clId="{22ED83D6-DA96-4BAF-82A5-3A61732D1BDF}" dt="2022-10-11T06:57:18.787" v="2353" actId="20577"/>
        <pc:sldMkLst>
          <pc:docMk/>
          <pc:sldMk cId="1048029292" sldId="329"/>
        </pc:sldMkLst>
        <pc:spChg chg="mod">
          <ac:chgData name="啟倫 洪" userId="be6c01fd6302bf9d" providerId="LiveId" clId="{22ED83D6-DA96-4BAF-82A5-3A61732D1BDF}" dt="2022-10-11T05:06:58.409" v="753" actId="20577"/>
          <ac:spMkLst>
            <pc:docMk/>
            <pc:sldMk cId="1048029292" sldId="329"/>
            <ac:spMk id="2" creationId="{00000000-0000-0000-0000-000000000000}"/>
          </ac:spMkLst>
        </pc:spChg>
        <pc:spChg chg="del">
          <ac:chgData name="啟倫 洪" userId="be6c01fd6302bf9d" providerId="LiveId" clId="{22ED83D6-DA96-4BAF-82A5-3A61732D1BDF}" dt="2022-10-11T05:06:35.264" v="723" actId="478"/>
          <ac:spMkLst>
            <pc:docMk/>
            <pc:sldMk cId="1048029292" sldId="329"/>
            <ac:spMk id="8" creationId="{E3AD2536-27AE-46FA-BE06-4AA6943B9733}"/>
          </ac:spMkLst>
        </pc:spChg>
        <pc:spChg chg="add mod">
          <ac:chgData name="啟倫 洪" userId="be6c01fd6302bf9d" providerId="LiveId" clId="{22ED83D6-DA96-4BAF-82A5-3A61732D1BDF}" dt="2022-10-11T05:19:05.006" v="884" actId="164"/>
          <ac:spMkLst>
            <pc:docMk/>
            <pc:sldMk cId="1048029292" sldId="329"/>
            <ac:spMk id="15" creationId="{3467735C-670E-4B9C-8038-D9C83F096D78}"/>
          </ac:spMkLst>
        </pc:spChg>
        <pc:spChg chg="add mod">
          <ac:chgData name="啟倫 洪" userId="be6c01fd6302bf9d" providerId="LiveId" clId="{22ED83D6-DA96-4BAF-82A5-3A61732D1BDF}" dt="2022-10-11T05:19:05.006" v="884" actId="164"/>
          <ac:spMkLst>
            <pc:docMk/>
            <pc:sldMk cId="1048029292" sldId="329"/>
            <ac:spMk id="18" creationId="{90FB4F86-0260-4D02-B088-CDCE5A4CFDC2}"/>
          </ac:spMkLst>
        </pc:spChg>
        <pc:spChg chg="add mod">
          <ac:chgData name="啟倫 洪" userId="be6c01fd6302bf9d" providerId="LiveId" clId="{22ED83D6-DA96-4BAF-82A5-3A61732D1BDF}" dt="2022-10-11T05:19:05.006" v="884" actId="164"/>
          <ac:spMkLst>
            <pc:docMk/>
            <pc:sldMk cId="1048029292" sldId="329"/>
            <ac:spMk id="19" creationId="{29BBC185-8C21-4D12-9A74-DC4DA920137C}"/>
          </ac:spMkLst>
        </pc:spChg>
        <pc:spChg chg="mod">
          <ac:chgData name="啟倫 洪" userId="be6c01fd6302bf9d" providerId="LiveId" clId="{22ED83D6-DA96-4BAF-82A5-3A61732D1BDF}" dt="2022-10-11T05:20:07.693" v="903" actId="14100"/>
          <ac:spMkLst>
            <pc:docMk/>
            <pc:sldMk cId="1048029292" sldId="329"/>
            <ac:spMk id="25" creationId="{D689F0EB-C8AF-4649-9F5F-55B762E305A1}"/>
          </ac:spMkLst>
        </pc:spChg>
        <pc:spChg chg="mod">
          <ac:chgData name="啟倫 洪" userId="be6c01fd6302bf9d" providerId="LiveId" clId="{22ED83D6-DA96-4BAF-82A5-3A61732D1BDF}" dt="2022-10-11T05:21:16.616" v="941" actId="1076"/>
          <ac:spMkLst>
            <pc:docMk/>
            <pc:sldMk cId="1048029292" sldId="329"/>
            <ac:spMk id="27" creationId="{4EA5D5CC-F2E5-44AB-A495-775F9F7B50C5}"/>
          </ac:spMkLst>
        </pc:spChg>
        <pc:spChg chg="mod">
          <ac:chgData name="啟倫 洪" userId="be6c01fd6302bf9d" providerId="LiveId" clId="{22ED83D6-DA96-4BAF-82A5-3A61732D1BDF}" dt="2022-10-11T05:21:23.161" v="943" actId="1076"/>
          <ac:spMkLst>
            <pc:docMk/>
            <pc:sldMk cId="1048029292" sldId="329"/>
            <ac:spMk id="28" creationId="{4F90D674-206A-4664-AC0C-2A71F9846C7E}"/>
          </ac:spMkLst>
        </pc:spChg>
        <pc:spChg chg="mod">
          <ac:chgData name="啟倫 洪" userId="be6c01fd6302bf9d" providerId="LiveId" clId="{22ED83D6-DA96-4BAF-82A5-3A61732D1BDF}" dt="2022-10-11T05:24:01.594" v="1044" actId="1037"/>
          <ac:spMkLst>
            <pc:docMk/>
            <pc:sldMk cId="1048029292" sldId="329"/>
            <ac:spMk id="31" creationId="{A2C79D35-DF00-4533-951B-33A62FB1FE77}"/>
          </ac:spMkLst>
        </pc:spChg>
        <pc:spChg chg="mod">
          <ac:chgData name="啟倫 洪" userId="be6c01fd6302bf9d" providerId="LiveId" clId="{22ED83D6-DA96-4BAF-82A5-3A61732D1BDF}" dt="2022-10-11T05:23:13.241" v="1017" actId="1076"/>
          <ac:spMkLst>
            <pc:docMk/>
            <pc:sldMk cId="1048029292" sldId="329"/>
            <ac:spMk id="33" creationId="{C6C797D7-3AAF-4C00-A44C-0264C138AE9A}"/>
          </ac:spMkLst>
        </pc:spChg>
        <pc:spChg chg="mod">
          <ac:chgData name="啟倫 洪" userId="be6c01fd6302bf9d" providerId="LiveId" clId="{22ED83D6-DA96-4BAF-82A5-3A61732D1BDF}" dt="2022-10-11T05:23:13.241" v="1017" actId="1076"/>
          <ac:spMkLst>
            <pc:docMk/>
            <pc:sldMk cId="1048029292" sldId="329"/>
            <ac:spMk id="34" creationId="{5E5FE318-5252-4B6F-B771-F242E18ACC37}"/>
          </ac:spMkLst>
        </pc:spChg>
        <pc:spChg chg="mod">
          <ac:chgData name="啟倫 洪" userId="be6c01fd6302bf9d" providerId="LiveId" clId="{22ED83D6-DA96-4BAF-82A5-3A61732D1BDF}" dt="2022-10-11T05:23:22.202" v="1022" actId="1038"/>
          <ac:spMkLst>
            <pc:docMk/>
            <pc:sldMk cId="1048029292" sldId="329"/>
            <ac:spMk id="36" creationId="{43E45FFF-1E04-4841-8F6B-FA5730DC6D7B}"/>
          </ac:spMkLst>
        </pc:spChg>
        <pc:spChg chg="mod">
          <ac:chgData name="啟倫 洪" userId="be6c01fd6302bf9d" providerId="LiveId" clId="{22ED83D6-DA96-4BAF-82A5-3A61732D1BDF}" dt="2022-10-11T05:23:41.324" v="1039" actId="20577"/>
          <ac:spMkLst>
            <pc:docMk/>
            <pc:sldMk cId="1048029292" sldId="329"/>
            <ac:spMk id="37" creationId="{C9659E7E-554F-4C16-97F5-6B1F055656C9}"/>
          </ac:spMkLst>
        </pc:spChg>
        <pc:spChg chg="mod">
          <ac:chgData name="啟倫 洪" userId="be6c01fd6302bf9d" providerId="LiveId" clId="{22ED83D6-DA96-4BAF-82A5-3A61732D1BDF}" dt="2022-10-11T05:23:32.771" v="1026" actId="20577"/>
          <ac:spMkLst>
            <pc:docMk/>
            <pc:sldMk cId="1048029292" sldId="329"/>
            <ac:spMk id="38" creationId="{8F1BBF14-1BE2-4987-A1F0-E4D3C4DECD01}"/>
          </ac:spMkLst>
        </pc:spChg>
        <pc:spChg chg="mod">
          <ac:chgData name="啟倫 洪" userId="be6c01fd6302bf9d" providerId="LiveId" clId="{22ED83D6-DA96-4BAF-82A5-3A61732D1BDF}" dt="2022-10-11T05:24:41.867" v="1052" actId="14100"/>
          <ac:spMkLst>
            <pc:docMk/>
            <pc:sldMk cId="1048029292" sldId="329"/>
            <ac:spMk id="40" creationId="{4CCC0FBD-7013-4DA4-86A7-3DE9B833EE84}"/>
          </ac:spMkLst>
        </pc:spChg>
        <pc:spChg chg="mod">
          <ac:chgData name="啟倫 洪" userId="be6c01fd6302bf9d" providerId="LiveId" clId="{22ED83D6-DA96-4BAF-82A5-3A61732D1BDF}" dt="2022-10-11T05:25:09.351" v="1077" actId="20577"/>
          <ac:spMkLst>
            <pc:docMk/>
            <pc:sldMk cId="1048029292" sldId="329"/>
            <ac:spMk id="42" creationId="{DAF27CF2-2462-4070-A3F7-8BBFC260A8A4}"/>
          </ac:spMkLst>
        </pc:spChg>
        <pc:spChg chg="mod">
          <ac:chgData name="啟倫 洪" userId="be6c01fd6302bf9d" providerId="LiveId" clId="{22ED83D6-DA96-4BAF-82A5-3A61732D1BDF}" dt="2022-10-11T05:24:56.154" v="1056" actId="20577"/>
          <ac:spMkLst>
            <pc:docMk/>
            <pc:sldMk cId="1048029292" sldId="329"/>
            <ac:spMk id="43" creationId="{47DF35F5-F9F0-4AAA-840F-F95E3FCE845C}"/>
          </ac:spMkLst>
        </pc:spChg>
        <pc:spChg chg="mod">
          <ac:chgData name="啟倫 洪" userId="be6c01fd6302bf9d" providerId="LiveId" clId="{22ED83D6-DA96-4BAF-82A5-3A61732D1BDF}" dt="2022-10-11T05:25:28.378" v="1086" actId="14100"/>
          <ac:spMkLst>
            <pc:docMk/>
            <pc:sldMk cId="1048029292" sldId="329"/>
            <ac:spMk id="45" creationId="{CA2A65AE-AFBA-4460-8DB6-91D7F4EEA511}"/>
          </ac:spMkLst>
        </pc:spChg>
        <pc:spChg chg="mod">
          <ac:chgData name="啟倫 洪" userId="be6c01fd6302bf9d" providerId="LiveId" clId="{22ED83D6-DA96-4BAF-82A5-3A61732D1BDF}" dt="2022-10-11T05:25:59.402" v="1123" actId="1076"/>
          <ac:spMkLst>
            <pc:docMk/>
            <pc:sldMk cId="1048029292" sldId="329"/>
            <ac:spMk id="47" creationId="{0A1AA46E-2C0B-4ED9-846F-CCD7024C74BF}"/>
          </ac:spMkLst>
        </pc:spChg>
        <pc:spChg chg="mod">
          <ac:chgData name="啟倫 洪" userId="be6c01fd6302bf9d" providerId="LiveId" clId="{22ED83D6-DA96-4BAF-82A5-3A61732D1BDF}" dt="2022-10-11T05:25:59.402" v="1123" actId="1076"/>
          <ac:spMkLst>
            <pc:docMk/>
            <pc:sldMk cId="1048029292" sldId="329"/>
            <ac:spMk id="48" creationId="{6BAD5A57-3D1B-4DE5-9027-1875883407DF}"/>
          </ac:spMkLst>
        </pc:spChg>
        <pc:spChg chg="mod">
          <ac:chgData name="啟倫 洪" userId="be6c01fd6302bf9d" providerId="LiveId" clId="{22ED83D6-DA96-4BAF-82A5-3A61732D1BDF}" dt="2022-10-11T06:47:06.095" v="2052" actId="14100"/>
          <ac:spMkLst>
            <pc:docMk/>
            <pc:sldMk cId="1048029292" sldId="329"/>
            <ac:spMk id="55" creationId="{166BE7B0-BF6C-44E0-BC4A-190A653F6D45}"/>
          </ac:spMkLst>
        </pc:spChg>
        <pc:spChg chg="mod">
          <ac:chgData name="啟倫 洪" userId="be6c01fd6302bf9d" providerId="LiveId" clId="{22ED83D6-DA96-4BAF-82A5-3A61732D1BDF}" dt="2022-10-11T06:47:19.261" v="2086" actId="20577"/>
          <ac:spMkLst>
            <pc:docMk/>
            <pc:sldMk cId="1048029292" sldId="329"/>
            <ac:spMk id="56" creationId="{CE6D2D10-ACDA-4A68-BD1E-474AAE77FD1A}"/>
          </ac:spMkLst>
        </pc:spChg>
        <pc:spChg chg="mod">
          <ac:chgData name="啟倫 洪" userId="be6c01fd6302bf9d" providerId="LiveId" clId="{22ED83D6-DA96-4BAF-82A5-3A61732D1BDF}" dt="2022-10-11T06:47:08.563" v="2054" actId="20577"/>
          <ac:spMkLst>
            <pc:docMk/>
            <pc:sldMk cId="1048029292" sldId="329"/>
            <ac:spMk id="57" creationId="{49B1D845-4283-440B-BD3F-14CA7B3E1307}"/>
          </ac:spMkLst>
        </pc:spChg>
        <pc:spChg chg="mod">
          <ac:chgData name="啟倫 洪" userId="be6c01fd6302bf9d" providerId="LiveId" clId="{22ED83D6-DA96-4BAF-82A5-3A61732D1BDF}" dt="2022-10-11T06:49:47.158" v="2122" actId="14100"/>
          <ac:spMkLst>
            <pc:docMk/>
            <pc:sldMk cId="1048029292" sldId="329"/>
            <ac:spMk id="63" creationId="{74368843-57B0-4CD2-896C-D27F38909B79}"/>
          </ac:spMkLst>
        </pc:spChg>
        <pc:spChg chg="mod">
          <ac:chgData name="啟倫 洪" userId="be6c01fd6302bf9d" providerId="LiveId" clId="{22ED83D6-DA96-4BAF-82A5-3A61732D1BDF}" dt="2022-10-11T06:49:53.806" v="2138" actId="20577"/>
          <ac:spMkLst>
            <pc:docMk/>
            <pc:sldMk cId="1048029292" sldId="329"/>
            <ac:spMk id="64" creationId="{158F32A6-6A96-46BA-A22C-B372E2B68FDD}"/>
          </ac:spMkLst>
        </pc:spChg>
        <pc:spChg chg="mod">
          <ac:chgData name="啟倫 洪" userId="be6c01fd6302bf9d" providerId="LiveId" clId="{22ED83D6-DA96-4BAF-82A5-3A61732D1BDF}" dt="2022-10-11T06:49:49.008" v="2124" actId="20577"/>
          <ac:spMkLst>
            <pc:docMk/>
            <pc:sldMk cId="1048029292" sldId="329"/>
            <ac:spMk id="65" creationId="{16C901A9-34FC-4A22-BA5A-AD2E0D356630}"/>
          </ac:spMkLst>
        </pc:spChg>
        <pc:spChg chg="mod">
          <ac:chgData name="啟倫 洪" userId="be6c01fd6302bf9d" providerId="LiveId" clId="{22ED83D6-DA96-4BAF-82A5-3A61732D1BDF}" dt="2022-10-11T06:51:01.767" v="2153" actId="14100"/>
          <ac:spMkLst>
            <pc:docMk/>
            <pc:sldMk cId="1048029292" sldId="329"/>
            <ac:spMk id="71" creationId="{CF231436-D11B-4099-997A-1CE0B03F08BA}"/>
          </ac:spMkLst>
        </pc:spChg>
        <pc:spChg chg="mod">
          <ac:chgData name="啟倫 洪" userId="be6c01fd6302bf9d" providerId="LiveId" clId="{22ED83D6-DA96-4BAF-82A5-3A61732D1BDF}" dt="2022-10-11T06:51:15.956" v="2185" actId="20577"/>
          <ac:spMkLst>
            <pc:docMk/>
            <pc:sldMk cId="1048029292" sldId="329"/>
            <ac:spMk id="72" creationId="{1CE45136-9CC2-4BEF-80A2-737949D192A3}"/>
          </ac:spMkLst>
        </pc:spChg>
        <pc:spChg chg="mod">
          <ac:chgData name="啟倫 洪" userId="be6c01fd6302bf9d" providerId="LiveId" clId="{22ED83D6-DA96-4BAF-82A5-3A61732D1BDF}" dt="2022-10-11T06:51:05.555" v="2155" actId="20577"/>
          <ac:spMkLst>
            <pc:docMk/>
            <pc:sldMk cId="1048029292" sldId="329"/>
            <ac:spMk id="73" creationId="{311E373F-8914-44A4-9B31-8F25C9787924}"/>
          </ac:spMkLst>
        </pc:spChg>
        <pc:spChg chg="mod">
          <ac:chgData name="啟倫 洪" userId="be6c01fd6302bf9d" providerId="LiveId" clId="{22ED83D6-DA96-4BAF-82A5-3A61732D1BDF}" dt="2022-10-11T06:51:47.766" v="2196" actId="14100"/>
          <ac:spMkLst>
            <pc:docMk/>
            <pc:sldMk cId="1048029292" sldId="329"/>
            <ac:spMk id="75" creationId="{8BC210B1-4D0E-4152-A0A3-7E3B7C9721F0}"/>
          </ac:spMkLst>
        </pc:spChg>
        <pc:spChg chg="mod">
          <ac:chgData name="啟倫 洪" userId="be6c01fd6302bf9d" providerId="LiveId" clId="{22ED83D6-DA96-4BAF-82A5-3A61732D1BDF}" dt="2022-10-11T06:52:10.127" v="2238" actId="20577"/>
          <ac:spMkLst>
            <pc:docMk/>
            <pc:sldMk cId="1048029292" sldId="329"/>
            <ac:spMk id="76" creationId="{6E781273-5D59-4212-8A62-7793FAEDDA53}"/>
          </ac:spMkLst>
        </pc:spChg>
        <pc:spChg chg="mod">
          <ac:chgData name="啟倫 洪" userId="be6c01fd6302bf9d" providerId="LiveId" clId="{22ED83D6-DA96-4BAF-82A5-3A61732D1BDF}" dt="2022-10-11T06:53:16.700" v="2268" actId="6549"/>
          <ac:spMkLst>
            <pc:docMk/>
            <pc:sldMk cId="1048029292" sldId="329"/>
            <ac:spMk id="77" creationId="{008E6E74-2847-4186-9F56-9B3D10D8E2EA}"/>
          </ac:spMkLst>
        </pc:spChg>
        <pc:spChg chg="mod">
          <ac:chgData name="啟倫 洪" userId="be6c01fd6302bf9d" providerId="LiveId" clId="{22ED83D6-DA96-4BAF-82A5-3A61732D1BDF}" dt="2022-10-11T06:54:44.611" v="2295" actId="20577"/>
          <ac:spMkLst>
            <pc:docMk/>
            <pc:sldMk cId="1048029292" sldId="329"/>
            <ac:spMk id="84" creationId="{DE809995-414E-4CE4-AB6C-E31CD00B4448}"/>
          </ac:spMkLst>
        </pc:spChg>
        <pc:spChg chg="mod">
          <ac:chgData name="啟倫 洪" userId="be6c01fd6302bf9d" providerId="LiveId" clId="{22ED83D6-DA96-4BAF-82A5-3A61732D1BDF}" dt="2022-10-11T06:54:37.614" v="2292"/>
          <ac:spMkLst>
            <pc:docMk/>
            <pc:sldMk cId="1048029292" sldId="329"/>
            <ac:spMk id="85" creationId="{067EBE87-918D-4B94-A15C-0A139AB2B308}"/>
          </ac:spMkLst>
        </pc:spChg>
        <pc:spChg chg="mod">
          <ac:chgData name="啟倫 洪" userId="be6c01fd6302bf9d" providerId="LiveId" clId="{22ED83D6-DA96-4BAF-82A5-3A61732D1BDF}" dt="2022-10-11T06:54:37.614" v="2292"/>
          <ac:spMkLst>
            <pc:docMk/>
            <pc:sldMk cId="1048029292" sldId="329"/>
            <ac:spMk id="86" creationId="{A5DF1CE2-244C-4340-8DD5-62C3E0E62B7D}"/>
          </ac:spMkLst>
        </pc:spChg>
        <pc:spChg chg="mod">
          <ac:chgData name="啟倫 洪" userId="be6c01fd6302bf9d" providerId="LiveId" clId="{22ED83D6-DA96-4BAF-82A5-3A61732D1BDF}" dt="2022-10-11T06:54:37.614" v="2292"/>
          <ac:spMkLst>
            <pc:docMk/>
            <pc:sldMk cId="1048029292" sldId="329"/>
            <ac:spMk id="87" creationId="{001EF5AD-F6CD-4ABF-8F39-AFBE51719C5C}"/>
          </ac:spMkLst>
        </pc:spChg>
        <pc:spChg chg="mod">
          <ac:chgData name="啟倫 洪" userId="be6c01fd6302bf9d" providerId="LiveId" clId="{22ED83D6-DA96-4BAF-82A5-3A61732D1BDF}" dt="2022-10-11T06:55:31.586" v="2310" actId="20577"/>
          <ac:spMkLst>
            <pc:docMk/>
            <pc:sldMk cId="1048029292" sldId="329"/>
            <ac:spMk id="92" creationId="{52CC01B6-0669-4DEA-A139-1CD50B857647}"/>
          </ac:spMkLst>
        </pc:spChg>
        <pc:spChg chg="mod">
          <ac:chgData name="啟倫 洪" userId="be6c01fd6302bf9d" providerId="LiveId" clId="{22ED83D6-DA96-4BAF-82A5-3A61732D1BDF}" dt="2022-10-11T06:55:27.786" v="2308" actId="14100"/>
          <ac:spMkLst>
            <pc:docMk/>
            <pc:sldMk cId="1048029292" sldId="329"/>
            <ac:spMk id="93" creationId="{9F6DBCE8-402F-4181-B465-00E773BB1F59}"/>
          </ac:spMkLst>
        </pc:spChg>
        <pc:spChg chg="mod">
          <ac:chgData name="啟倫 洪" userId="be6c01fd6302bf9d" providerId="LiveId" clId="{22ED83D6-DA96-4BAF-82A5-3A61732D1BDF}" dt="2022-10-11T06:55:19.813" v="2303"/>
          <ac:spMkLst>
            <pc:docMk/>
            <pc:sldMk cId="1048029292" sldId="329"/>
            <ac:spMk id="94" creationId="{95A33CE1-D8B4-4CE4-8B93-09576BD9AB46}"/>
          </ac:spMkLst>
        </pc:spChg>
        <pc:spChg chg="mod">
          <ac:chgData name="啟倫 洪" userId="be6c01fd6302bf9d" providerId="LiveId" clId="{22ED83D6-DA96-4BAF-82A5-3A61732D1BDF}" dt="2022-10-11T06:55:19.813" v="2303"/>
          <ac:spMkLst>
            <pc:docMk/>
            <pc:sldMk cId="1048029292" sldId="329"/>
            <ac:spMk id="95" creationId="{094DB2F0-FE25-4500-8DC9-F0E29A9A20A7}"/>
          </ac:spMkLst>
        </pc:spChg>
        <pc:spChg chg="mod">
          <ac:chgData name="啟倫 洪" userId="be6c01fd6302bf9d" providerId="LiveId" clId="{22ED83D6-DA96-4BAF-82A5-3A61732D1BDF}" dt="2022-10-11T06:57:12.513" v="2340" actId="20577"/>
          <ac:spMkLst>
            <pc:docMk/>
            <pc:sldMk cId="1048029292" sldId="329"/>
            <ac:spMk id="104" creationId="{7580232D-CF8E-49C4-A1B6-26012A8572D7}"/>
          </ac:spMkLst>
        </pc:spChg>
        <pc:spChg chg="mod">
          <ac:chgData name="啟倫 洪" userId="be6c01fd6302bf9d" providerId="LiveId" clId="{22ED83D6-DA96-4BAF-82A5-3A61732D1BDF}" dt="2022-10-11T06:57:10.493" v="2338" actId="14100"/>
          <ac:spMkLst>
            <pc:docMk/>
            <pc:sldMk cId="1048029292" sldId="329"/>
            <ac:spMk id="105" creationId="{676D1283-7724-4860-873E-4C8F8B4E0840}"/>
          </ac:spMkLst>
        </pc:spChg>
        <pc:spChg chg="mod">
          <ac:chgData name="啟倫 洪" userId="be6c01fd6302bf9d" providerId="LiveId" clId="{22ED83D6-DA96-4BAF-82A5-3A61732D1BDF}" dt="2022-10-11T06:57:18.787" v="2353" actId="20577"/>
          <ac:spMkLst>
            <pc:docMk/>
            <pc:sldMk cId="1048029292" sldId="329"/>
            <ac:spMk id="106" creationId="{95124367-FB9A-4CA0-BF8E-0CCB12100E76}"/>
          </ac:spMkLst>
        </pc:spChg>
        <pc:spChg chg="mod">
          <ac:chgData name="啟倫 洪" userId="be6c01fd6302bf9d" providerId="LiveId" clId="{22ED83D6-DA96-4BAF-82A5-3A61732D1BDF}" dt="2022-10-11T06:56:58.032" v="2333"/>
          <ac:spMkLst>
            <pc:docMk/>
            <pc:sldMk cId="1048029292" sldId="329"/>
            <ac:spMk id="107" creationId="{F5D29F81-705C-4F34-BB58-C44F8C550BF8}"/>
          </ac:spMkLst>
        </pc:spChg>
        <pc:spChg chg="add mod">
          <ac:chgData name="啟倫 洪" userId="be6c01fd6302bf9d" providerId="LiveId" clId="{22ED83D6-DA96-4BAF-82A5-3A61732D1BDF}" dt="2022-10-11T06:53:48.881" v="2282" actId="403"/>
          <ac:spMkLst>
            <pc:docMk/>
            <pc:sldMk cId="1048029292" sldId="329"/>
            <ac:spMk id="11268" creationId="{09771A9F-CA3B-4EA9-BDD9-46B5038B66CF}"/>
          </ac:spMkLst>
        </pc:spChg>
        <pc:grpChg chg="add del mod">
          <ac:chgData name="啟倫 洪" userId="be6c01fd6302bf9d" providerId="LiveId" clId="{22ED83D6-DA96-4BAF-82A5-3A61732D1BDF}" dt="2022-10-11T06:46:20.877" v="2031" actId="478"/>
          <ac:grpSpMkLst>
            <pc:docMk/>
            <pc:sldMk cId="1048029292" sldId="329"/>
            <ac:grpSpMk id="20" creationId="{1477F8DD-D488-4EA6-A131-8089E2538BA7}"/>
          </ac:grpSpMkLst>
        </pc:grpChg>
        <pc:grpChg chg="add del mod">
          <ac:chgData name="啟倫 洪" userId="be6c01fd6302bf9d" providerId="LiveId" clId="{22ED83D6-DA96-4BAF-82A5-3A61732D1BDF}" dt="2022-10-11T06:46:20.877" v="2031" actId="478"/>
          <ac:grpSpMkLst>
            <pc:docMk/>
            <pc:sldMk cId="1048029292" sldId="329"/>
            <ac:grpSpMk id="24" creationId="{EB317956-D900-480F-9B63-E69666EC4857}"/>
          </ac:grpSpMkLst>
        </pc:grpChg>
        <pc:grpChg chg="add del mod">
          <ac:chgData name="啟倫 洪" userId="be6c01fd6302bf9d" providerId="LiveId" clId="{22ED83D6-DA96-4BAF-82A5-3A61732D1BDF}" dt="2022-10-11T06:46:20.877" v="2031" actId="478"/>
          <ac:grpSpMkLst>
            <pc:docMk/>
            <pc:sldMk cId="1048029292" sldId="329"/>
            <ac:grpSpMk id="30" creationId="{AA82F7DA-989D-4AE4-90F4-2E68849D9025}"/>
          </ac:grpSpMkLst>
        </pc:grpChg>
        <pc:grpChg chg="add del mod">
          <ac:chgData name="啟倫 洪" userId="be6c01fd6302bf9d" providerId="LiveId" clId="{22ED83D6-DA96-4BAF-82A5-3A61732D1BDF}" dt="2022-10-11T06:46:20.877" v="2031" actId="478"/>
          <ac:grpSpMkLst>
            <pc:docMk/>
            <pc:sldMk cId="1048029292" sldId="329"/>
            <ac:grpSpMk id="35" creationId="{34F52ED1-E516-4248-BB82-B006ABA8A08F}"/>
          </ac:grpSpMkLst>
        </pc:grpChg>
        <pc:grpChg chg="add del mod">
          <ac:chgData name="啟倫 洪" userId="be6c01fd6302bf9d" providerId="LiveId" clId="{22ED83D6-DA96-4BAF-82A5-3A61732D1BDF}" dt="2022-10-11T06:46:20.877" v="2031" actId="478"/>
          <ac:grpSpMkLst>
            <pc:docMk/>
            <pc:sldMk cId="1048029292" sldId="329"/>
            <ac:grpSpMk id="39" creationId="{75C90174-577F-4996-94B6-95E9EE10E3E6}"/>
          </ac:grpSpMkLst>
        </pc:grpChg>
        <pc:grpChg chg="add del mod">
          <ac:chgData name="啟倫 洪" userId="be6c01fd6302bf9d" providerId="LiveId" clId="{22ED83D6-DA96-4BAF-82A5-3A61732D1BDF}" dt="2022-10-11T06:46:20.877" v="2031" actId="478"/>
          <ac:grpSpMkLst>
            <pc:docMk/>
            <pc:sldMk cId="1048029292" sldId="329"/>
            <ac:grpSpMk id="44" creationId="{57033D66-6B86-4BFD-8833-EFFEB62D3F44}"/>
          </ac:grpSpMkLst>
        </pc:grpChg>
        <pc:grpChg chg="add mod">
          <ac:chgData name="啟倫 洪" userId="be6c01fd6302bf9d" providerId="LiveId" clId="{22ED83D6-DA96-4BAF-82A5-3A61732D1BDF}" dt="2022-10-11T06:47:28.080" v="2088" actId="1037"/>
          <ac:grpSpMkLst>
            <pc:docMk/>
            <pc:sldMk cId="1048029292" sldId="329"/>
            <ac:grpSpMk id="54" creationId="{95797963-1ED3-4AC5-AA3A-B670A3AD994D}"/>
          </ac:grpSpMkLst>
        </pc:grpChg>
        <pc:grpChg chg="add mod">
          <ac:chgData name="啟倫 洪" userId="be6c01fd6302bf9d" providerId="LiveId" clId="{22ED83D6-DA96-4BAF-82A5-3A61732D1BDF}" dt="2022-10-11T06:49:31.883" v="2118" actId="1035"/>
          <ac:grpSpMkLst>
            <pc:docMk/>
            <pc:sldMk cId="1048029292" sldId="329"/>
            <ac:grpSpMk id="62" creationId="{4A66AF7F-D107-40FD-886E-781A461776C2}"/>
          </ac:grpSpMkLst>
        </pc:grpChg>
        <pc:grpChg chg="add mod">
          <ac:chgData name="啟倫 洪" userId="be6c01fd6302bf9d" providerId="LiveId" clId="{22ED83D6-DA96-4BAF-82A5-3A61732D1BDF}" dt="2022-10-11T06:50:56.361" v="2152" actId="1076"/>
          <ac:grpSpMkLst>
            <pc:docMk/>
            <pc:sldMk cId="1048029292" sldId="329"/>
            <ac:grpSpMk id="70" creationId="{81E2B0D6-E60A-4BB9-A4BB-6D9EAC919022}"/>
          </ac:grpSpMkLst>
        </pc:grpChg>
        <pc:grpChg chg="add mod">
          <ac:chgData name="啟倫 洪" userId="be6c01fd6302bf9d" providerId="LiveId" clId="{22ED83D6-DA96-4BAF-82A5-3A61732D1BDF}" dt="2022-10-11T06:53:39.218" v="2280" actId="164"/>
          <ac:grpSpMkLst>
            <pc:docMk/>
            <pc:sldMk cId="1048029292" sldId="329"/>
            <ac:grpSpMk id="74" creationId="{273BC1DD-B2BF-4227-960B-3D498BDE46DF}"/>
          </ac:grpSpMkLst>
        </pc:grpChg>
        <pc:grpChg chg="add mod">
          <ac:chgData name="啟倫 洪" userId="be6c01fd6302bf9d" providerId="LiveId" clId="{22ED83D6-DA96-4BAF-82A5-3A61732D1BDF}" dt="2022-10-11T06:54:42.192" v="2293" actId="1076"/>
          <ac:grpSpMkLst>
            <pc:docMk/>
            <pc:sldMk cId="1048029292" sldId="329"/>
            <ac:grpSpMk id="82" creationId="{C066D8EC-75F8-4333-9B76-72371BE36A18}"/>
          </ac:grpSpMkLst>
        </pc:grpChg>
        <pc:grpChg chg="mod">
          <ac:chgData name="啟倫 洪" userId="be6c01fd6302bf9d" providerId="LiveId" clId="{22ED83D6-DA96-4BAF-82A5-3A61732D1BDF}" dt="2022-10-11T06:54:37.614" v="2292"/>
          <ac:grpSpMkLst>
            <pc:docMk/>
            <pc:sldMk cId="1048029292" sldId="329"/>
            <ac:grpSpMk id="83" creationId="{41219059-DE1F-4AAB-8A99-7C7F01DA232D}"/>
          </ac:grpSpMkLst>
        </pc:grpChg>
        <pc:grpChg chg="add mod">
          <ac:chgData name="啟倫 洪" userId="be6c01fd6302bf9d" providerId="LiveId" clId="{22ED83D6-DA96-4BAF-82A5-3A61732D1BDF}" dt="2022-10-11T06:55:24.099" v="2307" actId="1035"/>
          <ac:grpSpMkLst>
            <pc:docMk/>
            <pc:sldMk cId="1048029292" sldId="329"/>
            <ac:grpSpMk id="90" creationId="{57DBFE28-ACA6-4F59-9980-2C052242FB73}"/>
          </ac:grpSpMkLst>
        </pc:grpChg>
        <pc:grpChg chg="mod">
          <ac:chgData name="啟倫 洪" userId="be6c01fd6302bf9d" providerId="LiveId" clId="{22ED83D6-DA96-4BAF-82A5-3A61732D1BDF}" dt="2022-10-11T06:55:19.813" v="2303"/>
          <ac:grpSpMkLst>
            <pc:docMk/>
            <pc:sldMk cId="1048029292" sldId="329"/>
            <ac:grpSpMk id="91" creationId="{85FBE777-BFA2-494F-AD4B-0D0E2A6547C9}"/>
          </ac:grpSpMkLst>
        </pc:grpChg>
        <pc:grpChg chg="add mod">
          <ac:chgData name="啟倫 洪" userId="be6c01fd6302bf9d" providerId="LiveId" clId="{22ED83D6-DA96-4BAF-82A5-3A61732D1BDF}" dt="2022-10-11T06:57:05.667" v="2337" actId="1036"/>
          <ac:grpSpMkLst>
            <pc:docMk/>
            <pc:sldMk cId="1048029292" sldId="329"/>
            <ac:grpSpMk id="102" creationId="{D648FA78-19E3-4E39-915B-9639BC4DD580}"/>
          </ac:grpSpMkLst>
        </pc:grpChg>
        <pc:grpChg chg="mod">
          <ac:chgData name="啟倫 洪" userId="be6c01fd6302bf9d" providerId="LiveId" clId="{22ED83D6-DA96-4BAF-82A5-3A61732D1BDF}" dt="2022-10-11T06:56:58.032" v="2333"/>
          <ac:grpSpMkLst>
            <pc:docMk/>
            <pc:sldMk cId="1048029292" sldId="329"/>
            <ac:grpSpMk id="103" creationId="{85C91CBE-9DC0-45B6-8C9B-A5BF7387E22E}"/>
          </ac:grpSpMkLst>
        </pc:grpChg>
        <pc:grpChg chg="add mod">
          <ac:chgData name="啟倫 洪" userId="be6c01fd6302bf9d" providerId="LiveId" clId="{22ED83D6-DA96-4BAF-82A5-3A61732D1BDF}" dt="2022-10-11T06:53:39.218" v="2280" actId="164"/>
          <ac:grpSpMkLst>
            <pc:docMk/>
            <pc:sldMk cId="1048029292" sldId="329"/>
            <ac:grpSpMk id="11269" creationId="{1A090C98-9D07-4371-BC50-6B3CF1A1C3F2}"/>
          </ac:grpSpMkLst>
        </pc:grpChg>
        <pc:picChg chg="del">
          <ac:chgData name="啟倫 洪" userId="be6c01fd6302bf9d" providerId="LiveId" clId="{22ED83D6-DA96-4BAF-82A5-3A61732D1BDF}" dt="2022-10-11T05:03:00.597" v="712" actId="478"/>
          <ac:picMkLst>
            <pc:docMk/>
            <pc:sldMk cId="1048029292" sldId="329"/>
            <ac:picMk id="4" creationId="{B610FC34-0C6D-4967-AAE5-6E295A244BC0}"/>
          </ac:picMkLst>
        </pc:picChg>
        <pc:picChg chg="add del mod">
          <ac:chgData name="啟倫 洪" userId="be6c01fd6302bf9d" providerId="LiveId" clId="{22ED83D6-DA96-4BAF-82A5-3A61732D1BDF}" dt="2022-10-11T05:06:11.825" v="717" actId="478"/>
          <ac:picMkLst>
            <pc:docMk/>
            <pc:sldMk cId="1048029292" sldId="329"/>
            <ac:picMk id="5" creationId="{BF97B9C2-4E1D-4F4D-986D-41C54CF41E47}"/>
          </ac:picMkLst>
        </pc:picChg>
        <pc:picChg chg="add del mod modCrop">
          <ac:chgData name="啟倫 洪" userId="be6c01fd6302bf9d" providerId="LiveId" clId="{22ED83D6-DA96-4BAF-82A5-3A61732D1BDF}" dt="2022-10-11T06:46:20.877" v="2031" actId="478"/>
          <ac:picMkLst>
            <pc:docMk/>
            <pc:sldMk cId="1048029292" sldId="329"/>
            <ac:picMk id="7" creationId="{F2E845CF-A894-4D4B-93BF-265F246A3514}"/>
          </ac:picMkLst>
        </pc:picChg>
        <pc:picChg chg="del">
          <ac:chgData name="啟倫 洪" userId="be6c01fd6302bf9d" providerId="LiveId" clId="{22ED83D6-DA96-4BAF-82A5-3A61732D1BDF}" dt="2022-10-11T05:03:00.597" v="712" actId="478"/>
          <ac:picMkLst>
            <pc:docMk/>
            <pc:sldMk cId="1048029292" sldId="329"/>
            <ac:picMk id="9" creationId="{8344F194-3D67-4FA0-B277-52190A12BCB2}"/>
          </ac:picMkLst>
        </pc:picChg>
        <pc:picChg chg="add del mod ord modCrop">
          <ac:chgData name="啟倫 洪" userId="be6c01fd6302bf9d" providerId="LiveId" clId="{22ED83D6-DA96-4BAF-82A5-3A61732D1BDF}" dt="2022-10-11T06:46:20.877" v="2031" actId="478"/>
          <ac:picMkLst>
            <pc:docMk/>
            <pc:sldMk cId="1048029292" sldId="329"/>
            <ac:picMk id="11" creationId="{760288D9-72A8-46DE-959C-9EF3BEECFCEB}"/>
          </ac:picMkLst>
        </pc:picChg>
        <pc:picChg chg="add del mod ord modCrop">
          <ac:chgData name="啟倫 洪" userId="be6c01fd6302bf9d" providerId="LiveId" clId="{22ED83D6-DA96-4BAF-82A5-3A61732D1BDF}" dt="2022-10-11T06:46:20.877" v="2031" actId="478"/>
          <ac:picMkLst>
            <pc:docMk/>
            <pc:sldMk cId="1048029292" sldId="329"/>
            <ac:picMk id="13" creationId="{860BA4E7-8BF2-4993-93A5-59F3D0B50413}"/>
          </ac:picMkLst>
        </pc:picChg>
        <pc:picChg chg="add del mod ord modCrop">
          <ac:chgData name="啟倫 洪" userId="be6c01fd6302bf9d" providerId="LiveId" clId="{22ED83D6-DA96-4BAF-82A5-3A61732D1BDF}" dt="2022-10-11T06:46:20.877" v="2031" actId="478"/>
          <ac:picMkLst>
            <pc:docMk/>
            <pc:sldMk cId="1048029292" sldId="329"/>
            <ac:picMk id="14" creationId="{ACF82016-ABB7-4C3D-B6BB-B922CFF6B212}"/>
          </ac:picMkLst>
        </pc:picChg>
        <pc:picChg chg="add del">
          <ac:chgData name="啟倫 洪" userId="be6c01fd6302bf9d" providerId="LiveId" clId="{22ED83D6-DA96-4BAF-82A5-3A61732D1BDF}" dt="2022-10-11T05:19:37.366" v="891" actId="22"/>
          <ac:picMkLst>
            <pc:docMk/>
            <pc:sldMk cId="1048029292" sldId="329"/>
            <ac:picMk id="22" creationId="{066EC89E-0381-455F-B360-51B886B5303B}"/>
          </ac:picMkLst>
        </pc:picChg>
        <pc:picChg chg="add del mod">
          <ac:chgData name="啟倫 洪" userId="be6c01fd6302bf9d" providerId="LiveId" clId="{22ED83D6-DA96-4BAF-82A5-3A61732D1BDF}" dt="2022-10-11T06:46:18.737" v="2030" actId="478"/>
          <ac:picMkLst>
            <pc:docMk/>
            <pc:sldMk cId="1048029292" sldId="329"/>
            <ac:picMk id="49" creationId="{7A94E990-78E3-4EB0-A153-C118D1DCE38F}"/>
          </ac:picMkLst>
        </pc:picChg>
        <pc:picChg chg="add del">
          <ac:chgData name="啟倫 洪" userId="be6c01fd6302bf9d" providerId="LiveId" clId="{22ED83D6-DA96-4BAF-82A5-3A61732D1BDF}" dt="2022-10-11T06:46:25.913" v="2033" actId="21"/>
          <ac:picMkLst>
            <pc:docMk/>
            <pc:sldMk cId="1048029292" sldId="329"/>
            <ac:picMk id="51" creationId="{B7709160-863D-4A78-8E09-EC3ED50D4F8A}"/>
          </ac:picMkLst>
        </pc:picChg>
        <pc:picChg chg="add mod">
          <ac:chgData name="啟倫 洪" userId="be6c01fd6302bf9d" providerId="LiveId" clId="{22ED83D6-DA96-4BAF-82A5-3A61732D1BDF}" dt="2022-10-11T06:49:01.396" v="2099" actId="14100"/>
          <ac:picMkLst>
            <pc:docMk/>
            <pc:sldMk cId="1048029292" sldId="329"/>
            <ac:picMk id="53" creationId="{6C6DA066-A959-42FD-A219-587CE4B7AF1C}"/>
          </ac:picMkLst>
        </pc:picChg>
        <pc:picChg chg="add mod">
          <ac:chgData name="啟倫 洪" userId="be6c01fd6302bf9d" providerId="LiveId" clId="{22ED83D6-DA96-4BAF-82A5-3A61732D1BDF}" dt="2022-10-11T06:50:02.570" v="2141" actId="1076"/>
          <ac:picMkLst>
            <pc:docMk/>
            <pc:sldMk cId="1048029292" sldId="329"/>
            <ac:picMk id="58" creationId="{0A5CE8FE-11BF-4397-807B-7A3C87D15D37}"/>
          </ac:picMkLst>
        </pc:picChg>
        <pc:picChg chg="add del">
          <ac:chgData name="啟倫 洪" userId="be6c01fd6302bf9d" providerId="LiveId" clId="{22ED83D6-DA96-4BAF-82A5-3A61732D1BDF}" dt="2022-10-11T06:49:12.155" v="2103" actId="22"/>
          <ac:picMkLst>
            <pc:docMk/>
            <pc:sldMk cId="1048029292" sldId="329"/>
            <ac:picMk id="60" creationId="{14589587-12BD-4836-AD78-D3317839C8A6}"/>
          </ac:picMkLst>
        </pc:picChg>
        <pc:picChg chg="add del mod">
          <ac:chgData name="啟倫 洪" userId="be6c01fd6302bf9d" providerId="LiveId" clId="{22ED83D6-DA96-4BAF-82A5-3A61732D1BDF}" dt="2022-10-11T06:50:27.889" v="2145" actId="478"/>
          <ac:picMkLst>
            <pc:docMk/>
            <pc:sldMk cId="1048029292" sldId="329"/>
            <ac:picMk id="11264" creationId="{941C82CC-1039-45EC-8202-E55D5792C6DB}"/>
          </ac:picMkLst>
        </pc:picChg>
        <pc:picChg chg="del">
          <ac:chgData name="啟倫 洪" userId="be6c01fd6302bf9d" providerId="LiveId" clId="{22ED83D6-DA96-4BAF-82A5-3A61732D1BDF}" dt="2022-10-11T05:03:00.597" v="712" actId="478"/>
          <ac:picMkLst>
            <pc:docMk/>
            <pc:sldMk cId="1048029292" sldId="329"/>
            <ac:picMk id="11266" creationId="{9DA01D91-F1B9-4A93-B55E-BCB9F5DB4F9E}"/>
          </ac:picMkLst>
        </pc:picChg>
        <pc:picChg chg="add mod">
          <ac:chgData name="啟倫 洪" userId="be6c01fd6302bf9d" providerId="LiveId" clId="{22ED83D6-DA96-4BAF-82A5-3A61732D1BDF}" dt="2022-10-11T06:51:27.501" v="2189" actId="1076"/>
          <ac:picMkLst>
            <pc:docMk/>
            <pc:sldMk cId="1048029292" sldId="329"/>
            <ac:picMk id="11267" creationId="{6D4AA68F-7AFD-4367-82CF-AC8F3161AC94}"/>
          </ac:picMkLst>
        </pc:picChg>
        <pc:picChg chg="add mod">
          <ac:chgData name="啟倫 洪" userId="be6c01fd6302bf9d" providerId="LiveId" clId="{22ED83D6-DA96-4BAF-82A5-3A61732D1BDF}" dt="2022-10-11T06:54:36.981" v="2291" actId="1076"/>
          <ac:picMkLst>
            <pc:docMk/>
            <pc:sldMk cId="1048029292" sldId="329"/>
            <ac:picMk id="11271" creationId="{DC820280-00D8-4517-BBAC-E7C69B5052DC}"/>
          </ac:picMkLst>
        </pc:picChg>
        <pc:picChg chg="add mod">
          <ac:chgData name="啟倫 洪" userId="be6c01fd6302bf9d" providerId="LiveId" clId="{22ED83D6-DA96-4BAF-82A5-3A61732D1BDF}" dt="2022-10-11T06:55:19.333" v="2302" actId="1076"/>
          <ac:picMkLst>
            <pc:docMk/>
            <pc:sldMk cId="1048029292" sldId="329"/>
            <ac:picMk id="11273" creationId="{48FCC526-B0C7-4D49-9D68-1DE52BEABF84}"/>
          </ac:picMkLst>
        </pc:picChg>
        <pc:picChg chg="add mod">
          <ac:chgData name="啟倫 洪" userId="be6c01fd6302bf9d" providerId="LiveId" clId="{22ED83D6-DA96-4BAF-82A5-3A61732D1BDF}" dt="2022-10-11T06:56:48.952" v="2328" actId="1076"/>
          <ac:picMkLst>
            <pc:docMk/>
            <pc:sldMk cId="1048029292" sldId="329"/>
            <ac:picMk id="11275" creationId="{38F47366-4B52-4C93-9E6C-2FD99E2C9F9B}"/>
          </ac:picMkLst>
        </pc:picChg>
        <pc:picChg chg="add mod">
          <ac:chgData name="啟倫 洪" userId="be6c01fd6302bf9d" providerId="LiveId" clId="{22ED83D6-DA96-4BAF-82A5-3A61732D1BDF}" dt="2022-10-11T06:56:56.611" v="2332" actId="1038"/>
          <ac:picMkLst>
            <pc:docMk/>
            <pc:sldMk cId="1048029292" sldId="329"/>
            <ac:picMk id="11277" creationId="{5A273C55-62F6-40D1-8020-E8301DACD38B}"/>
          </ac:picMkLst>
        </pc:picChg>
        <pc:picChg chg="add del">
          <ac:chgData name="啟倫 洪" userId="be6c01fd6302bf9d" providerId="LiveId" clId="{22ED83D6-DA96-4BAF-82A5-3A61732D1BDF}" dt="2022-10-11T06:56:32.406" v="2322" actId="22"/>
          <ac:picMkLst>
            <pc:docMk/>
            <pc:sldMk cId="1048029292" sldId="329"/>
            <ac:picMk id="11279" creationId="{99BD905A-E5F3-482A-BD6F-9ED2A9ED1C77}"/>
          </ac:picMkLst>
        </pc:picChg>
        <pc:cxnChg chg="add mod">
          <ac:chgData name="啟倫 洪" userId="be6c01fd6302bf9d" providerId="LiveId" clId="{22ED83D6-DA96-4BAF-82A5-3A61732D1BDF}" dt="2022-10-11T05:19:05.006" v="884" actId="164"/>
          <ac:cxnSpMkLst>
            <pc:docMk/>
            <pc:sldMk cId="1048029292" sldId="329"/>
            <ac:cxnSpMk id="17" creationId="{F50D1454-C135-4814-9F38-83E0296641A1}"/>
          </ac:cxnSpMkLst>
        </pc:cxnChg>
        <pc:cxnChg chg="mod">
          <ac:chgData name="啟倫 洪" userId="be6c01fd6302bf9d" providerId="LiveId" clId="{22ED83D6-DA96-4BAF-82A5-3A61732D1BDF}" dt="2022-10-11T05:21:19.502" v="942" actId="14100"/>
          <ac:cxnSpMkLst>
            <pc:docMk/>
            <pc:sldMk cId="1048029292" sldId="329"/>
            <ac:cxnSpMk id="26" creationId="{9883B2A6-DDEF-499B-9E00-A1A456DF280C}"/>
          </ac:cxnSpMkLst>
        </pc:cxnChg>
        <pc:cxnChg chg="del mod">
          <ac:chgData name="啟倫 洪" userId="be6c01fd6302bf9d" providerId="LiveId" clId="{22ED83D6-DA96-4BAF-82A5-3A61732D1BDF}" dt="2022-10-11T05:22:06.676" v="953" actId="478"/>
          <ac:cxnSpMkLst>
            <pc:docMk/>
            <pc:sldMk cId="1048029292" sldId="329"/>
            <ac:cxnSpMk id="32" creationId="{DC397256-C62F-4754-BB32-A2D1613DF353}"/>
          </ac:cxnSpMkLst>
        </pc:cxnChg>
        <pc:cxnChg chg="del mod">
          <ac:chgData name="啟倫 洪" userId="be6c01fd6302bf9d" providerId="LiveId" clId="{22ED83D6-DA96-4BAF-82A5-3A61732D1BDF}" dt="2022-10-11T05:24:46.188" v="1053" actId="478"/>
          <ac:cxnSpMkLst>
            <pc:docMk/>
            <pc:sldMk cId="1048029292" sldId="329"/>
            <ac:cxnSpMk id="41" creationId="{A298B563-C823-4AD7-B8B1-626C6C08D29C}"/>
          </ac:cxnSpMkLst>
        </pc:cxnChg>
        <pc:cxnChg chg="del mod">
          <ac:chgData name="啟倫 洪" userId="be6c01fd6302bf9d" providerId="LiveId" clId="{22ED83D6-DA96-4BAF-82A5-3A61732D1BDF}" dt="2022-10-11T05:25:30.200" v="1088" actId="478"/>
          <ac:cxnSpMkLst>
            <pc:docMk/>
            <pc:sldMk cId="1048029292" sldId="329"/>
            <ac:cxnSpMk id="46" creationId="{2624A0BF-FF11-4F22-A306-770B178D4421}"/>
          </ac:cxnSpMkLst>
        </pc:cxnChg>
      </pc:sldChg>
      <pc:sldChg chg="addSp delSp modSp add mod">
        <pc:chgData name="啟倫 洪" userId="be6c01fd6302bf9d" providerId="LiveId" clId="{22ED83D6-DA96-4BAF-82A5-3A61732D1BDF}" dt="2022-10-11T05:34:31.919" v="1174" actId="2711"/>
        <pc:sldMkLst>
          <pc:docMk/>
          <pc:sldMk cId="1581616846" sldId="330"/>
        </pc:sldMkLst>
        <pc:spChg chg="mod">
          <ac:chgData name="啟倫 洪" userId="be6c01fd6302bf9d" providerId="LiveId" clId="{22ED83D6-DA96-4BAF-82A5-3A61732D1BDF}" dt="2022-10-11T05:30:30.978" v="1167" actId="20577"/>
          <ac:spMkLst>
            <pc:docMk/>
            <pc:sldMk cId="1581616846" sldId="330"/>
            <ac:spMk id="2" creationId="{00000000-0000-0000-0000-000000000000}"/>
          </ac:spMkLst>
        </pc:spChg>
        <pc:spChg chg="mod">
          <ac:chgData name="啟倫 洪" userId="be6c01fd6302bf9d" providerId="LiveId" clId="{22ED83D6-DA96-4BAF-82A5-3A61732D1BDF}" dt="2022-10-11T05:34:31.919" v="1174" actId="2711"/>
          <ac:spMkLst>
            <pc:docMk/>
            <pc:sldMk cId="1581616846" sldId="330"/>
            <ac:spMk id="8" creationId="{E3AD2536-27AE-46FA-BE06-4AA6943B9733}"/>
          </ac:spMkLst>
        </pc:spChg>
        <pc:picChg chg="del">
          <ac:chgData name="啟倫 洪" userId="be6c01fd6302bf9d" providerId="LiveId" clId="{22ED83D6-DA96-4BAF-82A5-3A61732D1BDF}" dt="2022-10-11T05:28:33.570" v="1126" actId="478"/>
          <ac:picMkLst>
            <pc:docMk/>
            <pc:sldMk cId="1581616846" sldId="330"/>
            <ac:picMk id="4" creationId="{B610FC34-0C6D-4967-AAE5-6E295A244BC0}"/>
          </ac:picMkLst>
        </pc:picChg>
        <pc:picChg chg="del">
          <ac:chgData name="啟倫 洪" userId="be6c01fd6302bf9d" providerId="LiveId" clId="{22ED83D6-DA96-4BAF-82A5-3A61732D1BDF}" dt="2022-10-11T05:28:33.570" v="1126" actId="478"/>
          <ac:picMkLst>
            <pc:docMk/>
            <pc:sldMk cId="1581616846" sldId="330"/>
            <ac:picMk id="9" creationId="{8344F194-3D67-4FA0-B277-52190A12BCB2}"/>
          </ac:picMkLst>
        </pc:picChg>
        <pc:picChg chg="del">
          <ac:chgData name="啟倫 洪" userId="be6c01fd6302bf9d" providerId="LiveId" clId="{22ED83D6-DA96-4BAF-82A5-3A61732D1BDF}" dt="2022-10-11T05:28:33.570" v="1126" actId="478"/>
          <ac:picMkLst>
            <pc:docMk/>
            <pc:sldMk cId="1581616846" sldId="330"/>
            <ac:picMk id="11266" creationId="{9DA01D91-F1B9-4A93-B55E-BCB9F5DB4F9E}"/>
          </ac:picMkLst>
        </pc:picChg>
        <pc:picChg chg="add mod">
          <ac:chgData name="啟倫 洪" userId="be6c01fd6302bf9d" providerId="LiveId" clId="{22ED83D6-DA96-4BAF-82A5-3A61732D1BDF}" dt="2022-10-11T05:28:55.564" v="1134" actId="1035"/>
          <ac:picMkLst>
            <pc:docMk/>
            <pc:sldMk cId="1581616846" sldId="330"/>
            <ac:picMk id="12290" creationId="{D54BE015-9DD1-4412-A31E-DC4ABB78AD93}"/>
          </ac:picMkLst>
        </pc:picChg>
      </pc:sldChg>
      <pc:sldChg chg="addSp delSp modSp add mod">
        <pc:chgData name="啟倫 洪" userId="be6c01fd6302bf9d" providerId="LiveId" clId="{22ED83D6-DA96-4BAF-82A5-3A61732D1BDF}" dt="2022-10-11T06:05:51.261" v="1922" actId="207"/>
        <pc:sldMkLst>
          <pc:docMk/>
          <pc:sldMk cId="2740162351" sldId="331"/>
        </pc:sldMkLst>
        <pc:spChg chg="mod">
          <ac:chgData name="啟倫 洪" userId="be6c01fd6302bf9d" providerId="LiveId" clId="{22ED83D6-DA96-4BAF-82A5-3A61732D1BDF}" dt="2022-10-11T05:56:13.082" v="1525" actId="20577"/>
          <ac:spMkLst>
            <pc:docMk/>
            <pc:sldMk cId="2740162351" sldId="331"/>
            <ac:spMk id="2" creationId="{00000000-0000-0000-0000-000000000000}"/>
          </ac:spMkLst>
        </pc:spChg>
        <pc:spChg chg="mod">
          <ac:chgData name="啟倫 洪" userId="be6c01fd6302bf9d" providerId="LiveId" clId="{22ED83D6-DA96-4BAF-82A5-3A61732D1BDF}" dt="2022-10-11T05:55:16.518" v="1497" actId="20577"/>
          <ac:spMkLst>
            <pc:docMk/>
            <pc:sldMk cId="2740162351" sldId="331"/>
            <ac:spMk id="8" creationId="{E3AD2536-27AE-46FA-BE06-4AA6943B9733}"/>
          </ac:spMkLst>
        </pc:spChg>
        <pc:spChg chg="add del mod">
          <ac:chgData name="啟倫 洪" userId="be6c01fd6302bf9d" providerId="LiveId" clId="{22ED83D6-DA96-4BAF-82A5-3A61732D1BDF}" dt="2022-10-11T05:45:12.065" v="1327" actId="478"/>
          <ac:spMkLst>
            <pc:docMk/>
            <pc:sldMk cId="2740162351" sldId="331"/>
            <ac:spMk id="12" creationId="{8ED908FA-D1B0-4505-9FED-3566F461FA34}"/>
          </ac:spMkLst>
        </pc:spChg>
        <pc:spChg chg="add mod topLvl">
          <ac:chgData name="啟倫 洪" userId="be6c01fd6302bf9d" providerId="LiveId" clId="{22ED83D6-DA96-4BAF-82A5-3A61732D1BDF}" dt="2022-10-11T05:52:42.955" v="1491" actId="1036"/>
          <ac:spMkLst>
            <pc:docMk/>
            <pc:sldMk cId="2740162351" sldId="331"/>
            <ac:spMk id="13" creationId="{562AB729-3B64-4E7B-8496-2DA5C8C260B9}"/>
          </ac:spMkLst>
        </pc:spChg>
        <pc:spChg chg="add del">
          <ac:chgData name="啟倫 洪" userId="be6c01fd6302bf9d" providerId="LiveId" clId="{22ED83D6-DA96-4BAF-82A5-3A61732D1BDF}" dt="2022-10-11T05:43:07.954" v="1262" actId="22"/>
          <ac:spMkLst>
            <pc:docMk/>
            <pc:sldMk cId="2740162351" sldId="331"/>
            <ac:spMk id="15" creationId="{A79450F4-2225-4456-8FAD-9736F90139B8}"/>
          </ac:spMkLst>
        </pc:spChg>
        <pc:spChg chg="add mod topLvl">
          <ac:chgData name="啟倫 洪" userId="be6c01fd6302bf9d" providerId="LiveId" clId="{22ED83D6-DA96-4BAF-82A5-3A61732D1BDF}" dt="2022-10-11T05:52:42.955" v="1491" actId="1036"/>
          <ac:spMkLst>
            <pc:docMk/>
            <pc:sldMk cId="2740162351" sldId="331"/>
            <ac:spMk id="16" creationId="{A9125896-1CE2-45A4-86AC-3E7C349149DC}"/>
          </ac:spMkLst>
        </pc:spChg>
        <pc:spChg chg="add mod topLvl">
          <ac:chgData name="啟倫 洪" userId="be6c01fd6302bf9d" providerId="LiveId" clId="{22ED83D6-DA96-4BAF-82A5-3A61732D1BDF}" dt="2022-10-11T05:52:42.955" v="1491" actId="1036"/>
          <ac:spMkLst>
            <pc:docMk/>
            <pc:sldMk cId="2740162351" sldId="331"/>
            <ac:spMk id="17" creationId="{7C12AE50-AF08-49EE-B7DD-D3A0DE6D5EAC}"/>
          </ac:spMkLst>
        </pc:spChg>
        <pc:spChg chg="add del mod topLvl">
          <ac:chgData name="啟倫 洪" userId="be6c01fd6302bf9d" providerId="LiveId" clId="{22ED83D6-DA96-4BAF-82A5-3A61732D1BDF}" dt="2022-10-11T05:50:00.077" v="1443" actId="478"/>
          <ac:spMkLst>
            <pc:docMk/>
            <pc:sldMk cId="2740162351" sldId="331"/>
            <ac:spMk id="22" creationId="{4B8F12C2-07A1-4ADA-AE76-27730C111CCD}"/>
          </ac:spMkLst>
        </pc:spChg>
        <pc:spChg chg="add del mod topLvl">
          <ac:chgData name="啟倫 洪" userId="be6c01fd6302bf9d" providerId="LiveId" clId="{22ED83D6-DA96-4BAF-82A5-3A61732D1BDF}" dt="2022-10-11T05:50:08.551" v="1446" actId="478"/>
          <ac:spMkLst>
            <pc:docMk/>
            <pc:sldMk cId="2740162351" sldId="331"/>
            <ac:spMk id="23" creationId="{DA53EEF4-80AE-4A2A-9AF6-1F3CFF6BCDD8}"/>
          </ac:spMkLst>
        </pc:spChg>
        <pc:spChg chg="add del mod topLvl">
          <ac:chgData name="啟倫 洪" userId="be6c01fd6302bf9d" providerId="LiveId" clId="{22ED83D6-DA96-4BAF-82A5-3A61732D1BDF}" dt="2022-10-11T05:50:15.749" v="1449" actId="478"/>
          <ac:spMkLst>
            <pc:docMk/>
            <pc:sldMk cId="2740162351" sldId="331"/>
            <ac:spMk id="24" creationId="{A74A012C-57D8-4A83-9220-E4A200D774C6}"/>
          </ac:spMkLst>
        </pc:spChg>
        <pc:spChg chg="add mod ord">
          <ac:chgData name="啟倫 洪" userId="be6c01fd6302bf9d" providerId="LiveId" clId="{22ED83D6-DA96-4BAF-82A5-3A61732D1BDF}" dt="2022-10-11T06:05:51.261" v="1922" actId="207"/>
          <ac:spMkLst>
            <pc:docMk/>
            <pc:sldMk cId="2740162351" sldId="331"/>
            <ac:spMk id="25" creationId="{00DC49E4-664E-4B5A-821D-5DC4F6E373E7}"/>
          </ac:spMkLst>
        </pc:spChg>
        <pc:spChg chg="add mod ord">
          <ac:chgData name="啟倫 洪" userId="be6c01fd6302bf9d" providerId="LiveId" clId="{22ED83D6-DA96-4BAF-82A5-3A61732D1BDF}" dt="2022-10-11T06:05:51.261" v="1922" actId="207"/>
          <ac:spMkLst>
            <pc:docMk/>
            <pc:sldMk cId="2740162351" sldId="331"/>
            <ac:spMk id="31" creationId="{B8E4F0BE-C133-4738-AF1A-20D99B78B5AE}"/>
          </ac:spMkLst>
        </pc:spChg>
        <pc:spChg chg="add mod ord">
          <ac:chgData name="啟倫 洪" userId="be6c01fd6302bf9d" providerId="LiveId" clId="{22ED83D6-DA96-4BAF-82A5-3A61732D1BDF}" dt="2022-10-11T06:05:51.261" v="1922" actId="207"/>
          <ac:spMkLst>
            <pc:docMk/>
            <pc:sldMk cId="2740162351" sldId="331"/>
            <ac:spMk id="32" creationId="{6B2F31AA-AC5E-4859-8D44-50D270690D3D}"/>
          </ac:spMkLst>
        </pc:spChg>
        <pc:spChg chg="add mod">
          <ac:chgData name="啟倫 洪" userId="be6c01fd6302bf9d" providerId="LiveId" clId="{22ED83D6-DA96-4BAF-82A5-3A61732D1BDF}" dt="2022-10-11T05:51:01.186" v="1464" actId="571"/>
          <ac:spMkLst>
            <pc:docMk/>
            <pc:sldMk cId="2740162351" sldId="331"/>
            <ac:spMk id="33" creationId="{07FBB817-368C-4E19-863C-F77BDBD402B4}"/>
          </ac:spMkLst>
        </pc:spChg>
        <pc:spChg chg="add mod">
          <ac:chgData name="啟倫 洪" userId="be6c01fd6302bf9d" providerId="LiveId" clId="{22ED83D6-DA96-4BAF-82A5-3A61732D1BDF}" dt="2022-10-11T05:51:01.186" v="1464" actId="571"/>
          <ac:spMkLst>
            <pc:docMk/>
            <pc:sldMk cId="2740162351" sldId="331"/>
            <ac:spMk id="34" creationId="{A0711F7A-F1AC-45A8-A6B6-D1D483353FFC}"/>
          </ac:spMkLst>
        </pc:spChg>
        <pc:spChg chg="add mod">
          <ac:chgData name="啟倫 洪" userId="be6c01fd6302bf9d" providerId="LiveId" clId="{22ED83D6-DA96-4BAF-82A5-3A61732D1BDF}" dt="2022-10-11T05:51:01.186" v="1464" actId="571"/>
          <ac:spMkLst>
            <pc:docMk/>
            <pc:sldMk cId="2740162351" sldId="331"/>
            <ac:spMk id="35" creationId="{D21CE433-4433-43C3-B665-1D0A152D680E}"/>
          </ac:spMkLst>
        </pc:spChg>
        <pc:spChg chg="add mod">
          <ac:chgData name="啟倫 洪" userId="be6c01fd6302bf9d" providerId="LiveId" clId="{22ED83D6-DA96-4BAF-82A5-3A61732D1BDF}" dt="2022-10-11T05:51:03.927" v="1466" actId="571"/>
          <ac:spMkLst>
            <pc:docMk/>
            <pc:sldMk cId="2740162351" sldId="331"/>
            <ac:spMk id="36" creationId="{3F3E4624-490B-45A3-B52D-BB4315115393}"/>
          </ac:spMkLst>
        </pc:spChg>
        <pc:spChg chg="add mod">
          <ac:chgData name="啟倫 洪" userId="be6c01fd6302bf9d" providerId="LiveId" clId="{22ED83D6-DA96-4BAF-82A5-3A61732D1BDF}" dt="2022-10-11T05:51:03.927" v="1466" actId="571"/>
          <ac:spMkLst>
            <pc:docMk/>
            <pc:sldMk cId="2740162351" sldId="331"/>
            <ac:spMk id="37" creationId="{57044649-52AF-4945-933C-33331070AD1A}"/>
          </ac:spMkLst>
        </pc:spChg>
        <pc:spChg chg="add mod">
          <ac:chgData name="啟倫 洪" userId="be6c01fd6302bf9d" providerId="LiveId" clId="{22ED83D6-DA96-4BAF-82A5-3A61732D1BDF}" dt="2022-10-11T05:51:03.927" v="1466" actId="571"/>
          <ac:spMkLst>
            <pc:docMk/>
            <pc:sldMk cId="2740162351" sldId="331"/>
            <ac:spMk id="38" creationId="{3FF88C84-8A74-40AA-AD49-AAC4CE57C235}"/>
          </ac:spMkLst>
        </pc:spChg>
        <pc:spChg chg="add del mod ord">
          <ac:chgData name="啟倫 洪" userId="be6c01fd6302bf9d" providerId="LiveId" clId="{22ED83D6-DA96-4BAF-82A5-3A61732D1BDF}" dt="2022-10-11T05:52:42.955" v="1491" actId="1036"/>
          <ac:spMkLst>
            <pc:docMk/>
            <pc:sldMk cId="2740162351" sldId="331"/>
            <ac:spMk id="39" creationId="{9FA82AD0-C437-4BE4-B31D-4E66FE94520B}"/>
          </ac:spMkLst>
        </pc:spChg>
        <pc:spChg chg="add del mod ord">
          <ac:chgData name="啟倫 洪" userId="be6c01fd6302bf9d" providerId="LiveId" clId="{22ED83D6-DA96-4BAF-82A5-3A61732D1BDF}" dt="2022-10-11T05:52:42.955" v="1491" actId="1036"/>
          <ac:spMkLst>
            <pc:docMk/>
            <pc:sldMk cId="2740162351" sldId="331"/>
            <ac:spMk id="40" creationId="{D1153E0C-C4DB-49DB-8EAB-7FAD628E3AE5}"/>
          </ac:spMkLst>
        </pc:spChg>
        <pc:spChg chg="add del mod ord">
          <ac:chgData name="啟倫 洪" userId="be6c01fd6302bf9d" providerId="LiveId" clId="{22ED83D6-DA96-4BAF-82A5-3A61732D1BDF}" dt="2022-10-11T05:52:42.955" v="1491" actId="1036"/>
          <ac:spMkLst>
            <pc:docMk/>
            <pc:sldMk cId="2740162351" sldId="331"/>
            <ac:spMk id="41" creationId="{144C7529-6FBF-4186-A0B2-E4A11721FF13}"/>
          </ac:spMkLst>
        </pc:spChg>
        <pc:spChg chg="add mod">
          <ac:chgData name="啟倫 洪" userId="be6c01fd6302bf9d" providerId="LiveId" clId="{22ED83D6-DA96-4BAF-82A5-3A61732D1BDF}" dt="2022-10-11T05:52:57.291" v="1494" actId="14100"/>
          <ac:spMkLst>
            <pc:docMk/>
            <pc:sldMk cId="2740162351" sldId="331"/>
            <ac:spMk id="42" creationId="{F149DE3F-0CE9-4CE8-84CB-D7CF5AADB297}"/>
          </ac:spMkLst>
        </pc:spChg>
        <pc:spChg chg="add mod">
          <ac:chgData name="啟倫 洪" userId="be6c01fd6302bf9d" providerId="LiveId" clId="{22ED83D6-DA96-4BAF-82A5-3A61732D1BDF}" dt="2022-10-11T05:52:59.958" v="1495" actId="571"/>
          <ac:spMkLst>
            <pc:docMk/>
            <pc:sldMk cId="2740162351" sldId="331"/>
            <ac:spMk id="43" creationId="{7A3E0297-D2E5-45B4-9CB1-BA4DCDD5E92D}"/>
          </ac:spMkLst>
        </pc:spChg>
        <pc:grpChg chg="add mod topLvl">
          <ac:chgData name="啟倫 洪" userId="be6c01fd6302bf9d" providerId="LiveId" clId="{22ED83D6-DA96-4BAF-82A5-3A61732D1BDF}" dt="2022-10-11T05:52:42.955" v="1491" actId="1036"/>
          <ac:grpSpMkLst>
            <pc:docMk/>
            <pc:sldMk cId="2740162351" sldId="331"/>
            <ac:grpSpMk id="5" creationId="{33D97992-BE1B-408F-996A-6247301D9FD0}"/>
          </ac:grpSpMkLst>
        </pc:grpChg>
        <pc:grpChg chg="add del mod">
          <ac:chgData name="啟倫 洪" userId="be6c01fd6302bf9d" providerId="LiveId" clId="{22ED83D6-DA96-4BAF-82A5-3A61732D1BDF}" dt="2022-10-11T05:44:16.009" v="1317" actId="165"/>
          <ac:grpSpMkLst>
            <pc:docMk/>
            <pc:sldMk cId="2740162351" sldId="331"/>
            <ac:grpSpMk id="9" creationId="{D8409CF8-3AB3-43E9-B501-8C37EE5968C7}"/>
          </ac:grpSpMkLst>
        </pc:grpChg>
        <pc:grpChg chg="add del mod">
          <ac:chgData name="啟倫 洪" userId="be6c01fd6302bf9d" providerId="LiveId" clId="{22ED83D6-DA96-4BAF-82A5-3A61732D1BDF}" dt="2022-10-11T05:44:18.004" v="1320" actId="165"/>
          <ac:grpSpMkLst>
            <pc:docMk/>
            <pc:sldMk cId="2740162351" sldId="331"/>
            <ac:grpSpMk id="10" creationId="{469A472C-0CC6-4DB8-81B4-4A525D52CEE7}"/>
          </ac:grpSpMkLst>
        </pc:grpChg>
        <pc:grpChg chg="add del mod">
          <ac:chgData name="啟倫 洪" userId="be6c01fd6302bf9d" providerId="LiveId" clId="{22ED83D6-DA96-4BAF-82A5-3A61732D1BDF}" dt="2022-10-11T05:44:16.909" v="1318" actId="165"/>
          <ac:grpSpMkLst>
            <pc:docMk/>
            <pc:sldMk cId="2740162351" sldId="331"/>
            <ac:grpSpMk id="11" creationId="{C7D00544-2500-4D21-B49D-670D467A3C9E}"/>
          </ac:grpSpMkLst>
        </pc:grpChg>
        <pc:grpChg chg="add del mod topLvl">
          <ac:chgData name="啟倫 洪" userId="be6c01fd6302bf9d" providerId="LiveId" clId="{22ED83D6-DA96-4BAF-82A5-3A61732D1BDF}" dt="2022-10-11T05:49:41.936" v="1439" actId="165"/>
          <ac:grpSpMkLst>
            <pc:docMk/>
            <pc:sldMk cId="2740162351" sldId="331"/>
            <ac:grpSpMk id="14" creationId="{ACDFF05A-C824-4FC3-AB22-1971452608E6}"/>
          </ac:grpSpMkLst>
        </pc:grpChg>
        <pc:grpChg chg="add del mod topLvl">
          <ac:chgData name="啟倫 洪" userId="be6c01fd6302bf9d" providerId="LiveId" clId="{22ED83D6-DA96-4BAF-82A5-3A61732D1BDF}" dt="2022-10-11T05:49:40.981" v="1438" actId="165"/>
          <ac:grpSpMkLst>
            <pc:docMk/>
            <pc:sldMk cId="2740162351" sldId="331"/>
            <ac:grpSpMk id="18" creationId="{6F1901F0-5593-4192-9C93-7F3CB10D52DC}"/>
          </ac:grpSpMkLst>
        </pc:grpChg>
        <pc:grpChg chg="add mod">
          <ac:chgData name="啟倫 洪" userId="be6c01fd6302bf9d" providerId="LiveId" clId="{22ED83D6-DA96-4BAF-82A5-3A61732D1BDF}" dt="2022-10-11T05:48:07.302" v="1416" actId="164"/>
          <ac:grpSpMkLst>
            <pc:docMk/>
            <pc:sldMk cId="2740162351" sldId="331"/>
            <ac:grpSpMk id="19" creationId="{A1067580-55AB-4FCF-BA31-AF8AD0337C34}"/>
          </ac:grpSpMkLst>
        </pc:grpChg>
        <pc:grpChg chg="add del mod topLvl">
          <ac:chgData name="啟倫 洪" userId="be6c01fd6302bf9d" providerId="LiveId" clId="{22ED83D6-DA96-4BAF-82A5-3A61732D1BDF}" dt="2022-10-11T05:49:43.090" v="1440" actId="165"/>
          <ac:grpSpMkLst>
            <pc:docMk/>
            <pc:sldMk cId="2740162351" sldId="331"/>
            <ac:grpSpMk id="20" creationId="{C15F9B87-4CB6-4E54-B65C-42205A352C0A}"/>
          </ac:grpSpMkLst>
        </pc:grpChg>
        <pc:grpChg chg="add del mod">
          <ac:chgData name="啟倫 洪" userId="be6c01fd6302bf9d" providerId="LiveId" clId="{22ED83D6-DA96-4BAF-82A5-3A61732D1BDF}" dt="2022-10-11T05:48:51.897" v="1430" actId="165"/>
          <ac:grpSpMkLst>
            <pc:docMk/>
            <pc:sldMk cId="2740162351" sldId="331"/>
            <ac:grpSpMk id="21" creationId="{4C62690B-18EA-46A3-900B-37FED2714B73}"/>
          </ac:grpSpMkLst>
        </pc:grpChg>
        <pc:picChg chg="add mod">
          <ac:chgData name="啟倫 洪" userId="be6c01fd6302bf9d" providerId="LiveId" clId="{22ED83D6-DA96-4BAF-82A5-3A61732D1BDF}" dt="2022-10-11T05:52:42.955" v="1491" actId="1036"/>
          <ac:picMkLst>
            <pc:docMk/>
            <pc:sldMk cId="2740162351" sldId="331"/>
            <ac:picMk id="4" creationId="{DC6A6BF3-891F-44B6-A036-6CD5B4614B45}"/>
          </ac:picMkLst>
        </pc:picChg>
        <pc:picChg chg="del">
          <ac:chgData name="啟倫 洪" userId="be6c01fd6302bf9d" providerId="LiveId" clId="{22ED83D6-DA96-4BAF-82A5-3A61732D1BDF}" dt="2022-10-11T05:33:47.169" v="1169" actId="478"/>
          <ac:picMkLst>
            <pc:docMk/>
            <pc:sldMk cId="2740162351" sldId="331"/>
            <ac:picMk id="12290" creationId="{D54BE015-9DD1-4412-A31E-DC4ABB78AD93}"/>
          </ac:picMkLst>
        </pc:picChg>
        <pc:picChg chg="add mod">
          <ac:chgData name="啟倫 洪" userId="be6c01fd6302bf9d" providerId="LiveId" clId="{22ED83D6-DA96-4BAF-82A5-3A61732D1BDF}" dt="2022-10-11T05:52:42.955" v="1491" actId="1036"/>
          <ac:picMkLst>
            <pc:docMk/>
            <pc:sldMk cId="2740162351" sldId="331"/>
            <ac:picMk id="14338" creationId="{035BE9ED-0968-4DD5-A0B0-CB7DE6DB070B}"/>
          </ac:picMkLst>
        </pc:picChg>
        <pc:picChg chg="add mod">
          <ac:chgData name="啟倫 洪" userId="be6c01fd6302bf9d" providerId="LiveId" clId="{22ED83D6-DA96-4BAF-82A5-3A61732D1BDF}" dt="2022-10-11T05:52:42.955" v="1491" actId="1036"/>
          <ac:picMkLst>
            <pc:docMk/>
            <pc:sldMk cId="2740162351" sldId="331"/>
            <ac:picMk id="14340" creationId="{CE1B511B-D596-4447-A4E2-5C998B2E2441}"/>
          </ac:picMkLst>
        </pc:picChg>
        <pc:picChg chg="add mod topLvl">
          <ac:chgData name="啟倫 洪" userId="be6c01fd6302bf9d" providerId="LiveId" clId="{22ED83D6-DA96-4BAF-82A5-3A61732D1BDF}" dt="2022-10-11T05:52:42.955" v="1491" actId="1036"/>
          <ac:picMkLst>
            <pc:docMk/>
            <pc:sldMk cId="2740162351" sldId="331"/>
            <ac:picMk id="14342" creationId="{46573305-F0E1-47F7-B4FA-50BA382F4218}"/>
          </ac:picMkLst>
        </pc:picChg>
        <pc:picChg chg="add mod topLvl">
          <ac:chgData name="啟倫 洪" userId="be6c01fd6302bf9d" providerId="LiveId" clId="{22ED83D6-DA96-4BAF-82A5-3A61732D1BDF}" dt="2022-10-11T05:52:42.955" v="1491" actId="1036"/>
          <ac:picMkLst>
            <pc:docMk/>
            <pc:sldMk cId="2740162351" sldId="331"/>
            <ac:picMk id="14344" creationId="{7365D2AA-9FF7-4F9C-9A59-9948D88F2F1F}"/>
          </ac:picMkLst>
        </pc:picChg>
      </pc:sldChg>
      <pc:sldChg chg="addSp delSp modSp add mod">
        <pc:chgData name="啟倫 洪" userId="be6c01fd6302bf9d" providerId="LiveId" clId="{22ED83D6-DA96-4BAF-82A5-3A61732D1BDF}" dt="2022-10-11T06:22:05.743" v="2014" actId="1036"/>
        <pc:sldMkLst>
          <pc:docMk/>
          <pc:sldMk cId="2013654425" sldId="332"/>
        </pc:sldMkLst>
        <pc:spChg chg="mod">
          <ac:chgData name="啟倫 洪" userId="be6c01fd6302bf9d" providerId="LiveId" clId="{22ED83D6-DA96-4BAF-82A5-3A61732D1BDF}" dt="2022-10-11T05:56:17.373" v="1533" actId="20577"/>
          <ac:spMkLst>
            <pc:docMk/>
            <pc:sldMk cId="2013654425" sldId="332"/>
            <ac:spMk id="2" creationId="{00000000-0000-0000-0000-000000000000}"/>
          </ac:spMkLst>
        </pc:spChg>
        <pc:spChg chg="mod">
          <ac:chgData name="啟倫 洪" userId="be6c01fd6302bf9d" providerId="LiveId" clId="{22ED83D6-DA96-4BAF-82A5-3A61732D1BDF}" dt="2022-10-11T05:58:59.111" v="1704" actId="113"/>
          <ac:spMkLst>
            <pc:docMk/>
            <pc:sldMk cId="2013654425" sldId="332"/>
            <ac:spMk id="8" creationId="{E3AD2536-27AE-46FA-BE06-4AA6943B9733}"/>
          </ac:spMkLst>
        </pc:spChg>
        <pc:spChg chg="mod">
          <ac:chgData name="啟倫 洪" userId="be6c01fd6302bf9d" providerId="LiveId" clId="{22ED83D6-DA96-4BAF-82A5-3A61732D1BDF}" dt="2022-10-11T05:59:57.168" v="1727" actId="20577"/>
          <ac:spMkLst>
            <pc:docMk/>
            <pc:sldMk cId="2013654425" sldId="332"/>
            <ac:spMk id="13" creationId="{562AB729-3B64-4E7B-8496-2DA5C8C260B9}"/>
          </ac:spMkLst>
        </pc:spChg>
        <pc:spChg chg="mod">
          <ac:chgData name="啟倫 洪" userId="be6c01fd6302bf9d" providerId="LiveId" clId="{22ED83D6-DA96-4BAF-82A5-3A61732D1BDF}" dt="2022-10-11T06:00:13.598" v="1738" actId="20577"/>
          <ac:spMkLst>
            <pc:docMk/>
            <pc:sldMk cId="2013654425" sldId="332"/>
            <ac:spMk id="16" creationId="{A9125896-1CE2-45A4-86AC-3E7C349149DC}"/>
          </ac:spMkLst>
        </pc:spChg>
        <pc:spChg chg="mod">
          <ac:chgData name="啟倫 洪" userId="be6c01fd6302bf9d" providerId="LiveId" clId="{22ED83D6-DA96-4BAF-82A5-3A61732D1BDF}" dt="2022-10-11T05:59:40.247" v="1716" actId="20577"/>
          <ac:spMkLst>
            <pc:docMk/>
            <pc:sldMk cId="2013654425" sldId="332"/>
            <ac:spMk id="17" creationId="{7C12AE50-AF08-49EE-B7DD-D3A0DE6D5EAC}"/>
          </ac:spMkLst>
        </pc:spChg>
        <pc:spChg chg="mod">
          <ac:chgData name="啟倫 洪" userId="be6c01fd6302bf9d" providerId="LiveId" clId="{22ED83D6-DA96-4BAF-82A5-3A61732D1BDF}" dt="2022-10-11T06:20:32.479" v="1998" actId="404"/>
          <ac:spMkLst>
            <pc:docMk/>
            <pc:sldMk cId="2013654425" sldId="332"/>
            <ac:spMk id="25" creationId="{00DC49E4-664E-4B5A-821D-5DC4F6E373E7}"/>
          </ac:spMkLst>
        </pc:spChg>
        <pc:spChg chg="mod">
          <ac:chgData name="啟倫 洪" userId="be6c01fd6302bf9d" providerId="LiveId" clId="{22ED83D6-DA96-4BAF-82A5-3A61732D1BDF}" dt="2022-10-11T06:20:26.200" v="1994" actId="404"/>
          <ac:spMkLst>
            <pc:docMk/>
            <pc:sldMk cId="2013654425" sldId="332"/>
            <ac:spMk id="31" creationId="{B8E4F0BE-C133-4738-AF1A-20D99B78B5AE}"/>
          </ac:spMkLst>
        </pc:spChg>
        <pc:spChg chg="mod">
          <ac:chgData name="啟倫 洪" userId="be6c01fd6302bf9d" providerId="LiveId" clId="{22ED83D6-DA96-4BAF-82A5-3A61732D1BDF}" dt="2022-10-11T06:20:37.071" v="2002" actId="404"/>
          <ac:spMkLst>
            <pc:docMk/>
            <pc:sldMk cId="2013654425" sldId="332"/>
            <ac:spMk id="32" creationId="{6B2F31AA-AC5E-4859-8D44-50D270690D3D}"/>
          </ac:spMkLst>
        </pc:spChg>
        <pc:grpChg chg="del">
          <ac:chgData name="啟倫 洪" userId="be6c01fd6302bf9d" providerId="LiveId" clId="{22ED83D6-DA96-4BAF-82A5-3A61732D1BDF}" dt="2022-10-11T06:00:21.994" v="1739" actId="478"/>
          <ac:grpSpMkLst>
            <pc:docMk/>
            <pc:sldMk cId="2013654425" sldId="332"/>
            <ac:grpSpMk id="5" creationId="{33D97992-BE1B-408F-996A-6247301D9FD0}"/>
          </ac:grpSpMkLst>
        </pc:grpChg>
        <pc:picChg chg="add del">
          <ac:chgData name="啟倫 洪" userId="be6c01fd6302bf9d" providerId="LiveId" clId="{22ED83D6-DA96-4BAF-82A5-3A61732D1BDF}" dt="2022-10-11T06:07:38.460" v="1929" actId="478"/>
          <ac:picMkLst>
            <pc:docMk/>
            <pc:sldMk cId="2013654425" sldId="332"/>
            <ac:picMk id="6" creationId="{49DE9890-DA5E-4675-B760-66CC21926370}"/>
          </ac:picMkLst>
        </pc:picChg>
        <pc:picChg chg="add mod ord modCrop">
          <ac:chgData name="啟倫 洪" userId="be6c01fd6302bf9d" providerId="LiveId" clId="{22ED83D6-DA96-4BAF-82A5-3A61732D1BDF}" dt="2022-10-11T06:08:19.693" v="1938" actId="167"/>
          <ac:picMkLst>
            <pc:docMk/>
            <pc:sldMk cId="2013654425" sldId="332"/>
            <ac:picMk id="9" creationId="{DBEAC15C-75E8-4717-B283-58668E0FE2A4}"/>
          </ac:picMkLst>
        </pc:picChg>
        <pc:picChg chg="add mod">
          <ac:chgData name="啟倫 洪" userId="be6c01fd6302bf9d" providerId="LiveId" clId="{22ED83D6-DA96-4BAF-82A5-3A61732D1BDF}" dt="2022-10-11T06:22:05.743" v="2014" actId="1036"/>
          <ac:picMkLst>
            <pc:docMk/>
            <pc:sldMk cId="2013654425" sldId="332"/>
            <ac:picMk id="11" creationId="{2CA424E2-94A8-4F87-ADB8-7C14C7666BFB}"/>
          </ac:picMkLst>
        </pc:picChg>
        <pc:picChg chg="add mod">
          <ac:chgData name="啟倫 洪" userId="be6c01fd6302bf9d" providerId="LiveId" clId="{22ED83D6-DA96-4BAF-82A5-3A61732D1BDF}" dt="2022-10-11T06:22:05.743" v="2014" actId="1036"/>
          <ac:picMkLst>
            <pc:docMk/>
            <pc:sldMk cId="2013654425" sldId="332"/>
            <ac:picMk id="14" creationId="{E7087BB9-163B-4E63-8B60-AD76C52C0EA5}"/>
          </ac:picMkLst>
        </pc:picChg>
        <pc:picChg chg="add mod">
          <ac:chgData name="啟倫 洪" userId="be6c01fd6302bf9d" providerId="LiveId" clId="{22ED83D6-DA96-4BAF-82A5-3A61732D1BDF}" dt="2022-10-11T06:22:05.743" v="2014" actId="1036"/>
          <ac:picMkLst>
            <pc:docMk/>
            <pc:sldMk cId="2013654425" sldId="332"/>
            <ac:picMk id="18" creationId="{7B622488-9046-4E80-9D92-CEDD6F28FE25}"/>
          </ac:picMkLst>
        </pc:picChg>
        <pc:picChg chg="add mod">
          <ac:chgData name="啟倫 洪" userId="be6c01fd6302bf9d" providerId="LiveId" clId="{22ED83D6-DA96-4BAF-82A5-3A61732D1BDF}" dt="2022-10-11T06:11:22.509" v="1958" actId="167"/>
          <ac:picMkLst>
            <pc:docMk/>
            <pc:sldMk cId="2013654425" sldId="332"/>
            <ac:picMk id="27" creationId="{D4A70E9B-3222-463D-A0E7-AE98A151BE2F}"/>
          </ac:picMkLst>
        </pc:picChg>
        <pc:picChg chg="del">
          <ac:chgData name="啟倫 洪" userId="be6c01fd6302bf9d" providerId="LiveId" clId="{22ED83D6-DA96-4BAF-82A5-3A61732D1BDF}" dt="2022-10-11T06:00:21.994" v="1739" actId="478"/>
          <ac:picMkLst>
            <pc:docMk/>
            <pc:sldMk cId="2013654425" sldId="332"/>
            <ac:picMk id="14342" creationId="{46573305-F0E1-47F7-B4FA-50BA382F4218}"/>
          </ac:picMkLst>
        </pc:picChg>
        <pc:picChg chg="del">
          <ac:chgData name="啟倫 洪" userId="be6c01fd6302bf9d" providerId="LiveId" clId="{22ED83D6-DA96-4BAF-82A5-3A61732D1BDF}" dt="2022-10-11T06:00:21.994" v="1739" actId="478"/>
          <ac:picMkLst>
            <pc:docMk/>
            <pc:sldMk cId="2013654425" sldId="332"/>
            <ac:picMk id="14344" creationId="{7365D2AA-9FF7-4F9C-9A59-9948D88F2F1F}"/>
          </ac:picMkLst>
        </pc:picChg>
        <pc:picChg chg="add del mod">
          <ac:chgData name="啟倫 洪" userId="be6c01fd6302bf9d" providerId="LiveId" clId="{22ED83D6-DA96-4BAF-82A5-3A61732D1BDF}" dt="2022-10-11T06:09:31.537" v="1943" actId="478"/>
          <ac:picMkLst>
            <pc:docMk/>
            <pc:sldMk cId="2013654425" sldId="332"/>
            <ac:picMk id="15362" creationId="{48471F66-FBFC-4B2C-8B66-6303CE05F8E1}"/>
          </ac:picMkLst>
        </pc:picChg>
        <pc:picChg chg="add mod">
          <ac:chgData name="啟倫 洪" userId="be6c01fd6302bf9d" providerId="LiveId" clId="{22ED83D6-DA96-4BAF-82A5-3A61732D1BDF}" dt="2022-10-11T06:10:45.204" v="1952" actId="167"/>
          <ac:picMkLst>
            <pc:docMk/>
            <pc:sldMk cId="2013654425" sldId="332"/>
            <ac:picMk id="15364" creationId="{78232FE1-C551-4CAF-809C-1C1D4F4ADADD}"/>
          </ac:picMkLst>
        </pc:picChg>
      </pc:sldChg>
      <pc:sldChg chg="add del">
        <pc:chgData name="啟倫 洪" userId="be6c01fd6302bf9d" providerId="LiveId" clId="{22ED83D6-DA96-4BAF-82A5-3A61732D1BDF}" dt="2022-10-11T06:05:55.435" v="1924" actId="2890"/>
        <pc:sldMkLst>
          <pc:docMk/>
          <pc:sldMk cId="842946724" sldId="333"/>
        </pc:sldMkLst>
      </pc:sldChg>
      <pc:sldChg chg="addSp delSp modSp add mod ord addAnim delAnim">
        <pc:chgData name="啟倫 洪" userId="be6c01fd6302bf9d" providerId="LiveId" clId="{22ED83D6-DA96-4BAF-82A5-3A61732D1BDF}" dt="2022-10-11T07:41:33.980" v="2973" actId="21"/>
        <pc:sldMkLst>
          <pc:docMk/>
          <pc:sldMk cId="2227454484" sldId="333"/>
        </pc:sldMkLst>
        <pc:grpChg chg="add del">
          <ac:chgData name="啟倫 洪" userId="be6c01fd6302bf9d" providerId="LiveId" clId="{22ED83D6-DA96-4BAF-82A5-3A61732D1BDF}" dt="2022-10-11T07:41:33.980" v="2973" actId="21"/>
          <ac:grpSpMkLst>
            <pc:docMk/>
            <pc:sldMk cId="2227454484" sldId="333"/>
            <ac:grpSpMk id="44" creationId="{57033D66-6B86-4BFD-8833-EFFEB62D3F44}"/>
          </ac:grpSpMkLst>
        </pc:grpChg>
        <pc:picChg chg="add del mod">
          <ac:chgData name="啟倫 洪" userId="be6c01fd6302bf9d" providerId="LiveId" clId="{22ED83D6-DA96-4BAF-82A5-3A61732D1BDF}" dt="2022-10-11T06:46:37.130" v="2038" actId="21"/>
          <ac:picMkLst>
            <pc:docMk/>
            <pc:sldMk cId="2227454484" sldId="333"/>
            <ac:picMk id="41" creationId="{26BF7749-CCB4-4938-B03E-A99513FE41F4}"/>
          </ac:picMkLst>
        </pc:picChg>
        <pc:picChg chg="add del mod">
          <ac:chgData name="啟倫 洪" userId="be6c01fd6302bf9d" providerId="LiveId" clId="{22ED83D6-DA96-4BAF-82A5-3A61732D1BDF}" dt="2022-10-11T07:07:11.409" v="2366" actId="21"/>
          <ac:picMkLst>
            <pc:docMk/>
            <pc:sldMk cId="2227454484" sldId="333"/>
            <ac:picMk id="46" creationId="{96586568-2F31-417F-9A5E-D0D6B811A799}"/>
          </ac:picMkLst>
        </pc:picChg>
        <pc:picChg chg="del">
          <ac:chgData name="啟倫 洪" userId="be6c01fd6302bf9d" providerId="LiveId" clId="{22ED83D6-DA96-4BAF-82A5-3A61732D1BDF}" dt="2022-10-11T06:46:13.268" v="2027" actId="478"/>
          <ac:picMkLst>
            <pc:docMk/>
            <pc:sldMk cId="2227454484" sldId="333"/>
            <ac:picMk id="49" creationId="{7A94E990-78E3-4EB0-A153-C118D1DCE38F}"/>
          </ac:picMkLst>
        </pc:picChg>
      </pc:sldChg>
      <pc:sldChg chg="add del">
        <pc:chgData name="啟倫 洪" userId="be6c01fd6302bf9d" providerId="LiveId" clId="{22ED83D6-DA96-4BAF-82A5-3A61732D1BDF}" dt="2022-10-11T06:07:24.435" v="1927"/>
        <pc:sldMkLst>
          <pc:docMk/>
          <pc:sldMk cId="3274326920" sldId="333"/>
        </pc:sldMkLst>
      </pc:sldChg>
      <pc:sldChg chg="addSp delSp modSp add mod delAnim modAnim">
        <pc:chgData name="啟倫 洪" userId="be6c01fd6302bf9d" providerId="LiveId" clId="{22ED83D6-DA96-4BAF-82A5-3A61732D1BDF}" dt="2022-10-11T08:26:17.935" v="3988" actId="1036"/>
        <pc:sldMkLst>
          <pc:docMk/>
          <pc:sldMk cId="1272259953" sldId="334"/>
        </pc:sldMkLst>
        <pc:spChg chg="mod">
          <ac:chgData name="啟倫 洪" userId="be6c01fd6302bf9d" providerId="LiveId" clId="{22ED83D6-DA96-4BAF-82A5-3A61732D1BDF}" dt="2022-10-11T07:08:48.532" v="2430" actId="20577"/>
          <ac:spMkLst>
            <pc:docMk/>
            <pc:sldMk cId="1272259953" sldId="334"/>
            <ac:spMk id="2" creationId="{00000000-0000-0000-0000-000000000000}"/>
          </ac:spMkLst>
        </pc:spChg>
        <pc:spChg chg="add del mod">
          <ac:chgData name="啟倫 洪" userId="be6c01fd6302bf9d" providerId="LiveId" clId="{22ED83D6-DA96-4BAF-82A5-3A61732D1BDF}" dt="2022-10-11T07:38:35.989" v="2962" actId="478"/>
          <ac:spMkLst>
            <pc:docMk/>
            <pc:sldMk cId="1272259953" sldId="334"/>
            <ac:spMk id="51" creationId="{A97AA157-27C1-4461-8528-445FD4C22046}"/>
          </ac:spMkLst>
        </pc:spChg>
        <pc:spChg chg="mod">
          <ac:chgData name="啟倫 洪" userId="be6c01fd6302bf9d" providerId="LiveId" clId="{22ED83D6-DA96-4BAF-82A5-3A61732D1BDF}" dt="2022-10-11T07:43:10.620" v="3004" actId="14100"/>
          <ac:spMkLst>
            <pc:docMk/>
            <pc:sldMk cId="1272259953" sldId="334"/>
            <ac:spMk id="60" creationId="{D26DCB47-5434-479B-A62E-981184BC7207}"/>
          </ac:spMkLst>
        </pc:spChg>
        <pc:spChg chg="mod">
          <ac:chgData name="啟倫 洪" userId="be6c01fd6302bf9d" providerId="LiveId" clId="{22ED83D6-DA96-4BAF-82A5-3A61732D1BDF}" dt="2022-10-11T07:43:24.821" v="3040" actId="20577"/>
          <ac:spMkLst>
            <pc:docMk/>
            <pc:sldMk cId="1272259953" sldId="334"/>
            <ac:spMk id="61" creationId="{76C80D4B-1CCB-49F3-8468-F724C256F799}"/>
          </ac:spMkLst>
        </pc:spChg>
        <pc:spChg chg="mod">
          <ac:chgData name="啟倫 洪" userId="be6c01fd6302bf9d" providerId="LiveId" clId="{22ED83D6-DA96-4BAF-82A5-3A61732D1BDF}" dt="2022-10-11T07:43:15.315" v="3005" actId="1076"/>
          <ac:spMkLst>
            <pc:docMk/>
            <pc:sldMk cId="1272259953" sldId="334"/>
            <ac:spMk id="66" creationId="{F9F618E9-B8ED-4856-8B11-52F4716F48A2}"/>
          </ac:spMkLst>
        </pc:spChg>
        <pc:spChg chg="mod">
          <ac:chgData name="啟倫 洪" userId="be6c01fd6302bf9d" providerId="LiveId" clId="{22ED83D6-DA96-4BAF-82A5-3A61732D1BDF}" dt="2022-10-11T07:43:41.809" v="3044" actId="14100"/>
          <ac:spMkLst>
            <pc:docMk/>
            <pc:sldMk cId="1272259953" sldId="334"/>
            <ac:spMk id="68" creationId="{5A303130-EC26-4194-A570-12617952B4D0}"/>
          </ac:spMkLst>
        </pc:spChg>
        <pc:spChg chg="mod">
          <ac:chgData name="啟倫 洪" userId="be6c01fd6302bf9d" providerId="LiveId" clId="{22ED83D6-DA96-4BAF-82A5-3A61732D1BDF}" dt="2022-10-11T07:44:14.539" v="3113" actId="1036"/>
          <ac:spMkLst>
            <pc:docMk/>
            <pc:sldMk cId="1272259953" sldId="334"/>
            <ac:spMk id="69" creationId="{6214C65A-4072-42BC-8213-42773F0D743F}"/>
          </ac:spMkLst>
        </pc:spChg>
        <pc:spChg chg="mod">
          <ac:chgData name="啟倫 洪" userId="be6c01fd6302bf9d" providerId="LiveId" clId="{22ED83D6-DA96-4BAF-82A5-3A61732D1BDF}" dt="2022-10-11T07:44:14.539" v="3113" actId="1036"/>
          <ac:spMkLst>
            <pc:docMk/>
            <pc:sldMk cId="1272259953" sldId="334"/>
            <ac:spMk id="78" creationId="{7E98C7AA-4B37-4499-8F32-8B4268681E0D}"/>
          </ac:spMkLst>
        </pc:spChg>
        <pc:spChg chg="mod">
          <ac:chgData name="啟倫 洪" userId="be6c01fd6302bf9d" providerId="LiveId" clId="{22ED83D6-DA96-4BAF-82A5-3A61732D1BDF}" dt="2022-10-11T07:44:25.834" v="3117" actId="571"/>
          <ac:spMkLst>
            <pc:docMk/>
            <pc:sldMk cId="1272259953" sldId="334"/>
            <ac:spMk id="81" creationId="{3E219854-A284-43BE-8715-8F65308B345D}"/>
          </ac:spMkLst>
        </pc:spChg>
        <pc:spChg chg="mod">
          <ac:chgData name="啟倫 洪" userId="be6c01fd6302bf9d" providerId="LiveId" clId="{22ED83D6-DA96-4BAF-82A5-3A61732D1BDF}" dt="2022-10-11T07:44:25.834" v="3117" actId="571"/>
          <ac:spMkLst>
            <pc:docMk/>
            <pc:sldMk cId="1272259953" sldId="334"/>
            <ac:spMk id="88" creationId="{73F501DA-C8A6-4B70-A1AC-35E03921A1F2}"/>
          </ac:spMkLst>
        </pc:spChg>
        <pc:spChg chg="mod">
          <ac:chgData name="啟倫 洪" userId="be6c01fd6302bf9d" providerId="LiveId" clId="{22ED83D6-DA96-4BAF-82A5-3A61732D1BDF}" dt="2022-10-11T07:44:25.834" v="3117" actId="571"/>
          <ac:spMkLst>
            <pc:docMk/>
            <pc:sldMk cId="1272259953" sldId="334"/>
            <ac:spMk id="89" creationId="{4DC478BA-FFFD-4B01-8285-F0AADC1066C9}"/>
          </ac:spMkLst>
        </pc:spChg>
        <pc:spChg chg="mod">
          <ac:chgData name="啟倫 洪" userId="be6c01fd6302bf9d" providerId="LiveId" clId="{22ED83D6-DA96-4BAF-82A5-3A61732D1BDF}" dt="2022-10-11T07:44:28.501" v="3119" actId="571"/>
          <ac:spMkLst>
            <pc:docMk/>
            <pc:sldMk cId="1272259953" sldId="334"/>
            <ac:spMk id="98" creationId="{677DC37A-90ED-4343-A53C-FF7B98A58F43}"/>
          </ac:spMkLst>
        </pc:spChg>
        <pc:spChg chg="mod">
          <ac:chgData name="啟倫 洪" userId="be6c01fd6302bf9d" providerId="LiveId" clId="{22ED83D6-DA96-4BAF-82A5-3A61732D1BDF}" dt="2022-10-11T07:44:28.501" v="3119" actId="571"/>
          <ac:spMkLst>
            <pc:docMk/>
            <pc:sldMk cId="1272259953" sldId="334"/>
            <ac:spMk id="99" creationId="{969642B7-5A57-4CD7-82BA-00D3CBEA2438}"/>
          </ac:spMkLst>
        </pc:spChg>
        <pc:spChg chg="mod">
          <ac:chgData name="啟倫 洪" userId="be6c01fd6302bf9d" providerId="LiveId" clId="{22ED83D6-DA96-4BAF-82A5-3A61732D1BDF}" dt="2022-10-11T07:44:28.501" v="3119" actId="571"/>
          <ac:spMkLst>
            <pc:docMk/>
            <pc:sldMk cId="1272259953" sldId="334"/>
            <ac:spMk id="100" creationId="{73B0C4E8-E5C7-432E-892B-B69555752F5D}"/>
          </ac:spMkLst>
        </pc:spChg>
        <pc:spChg chg="mod">
          <ac:chgData name="啟倫 洪" userId="be6c01fd6302bf9d" providerId="LiveId" clId="{22ED83D6-DA96-4BAF-82A5-3A61732D1BDF}" dt="2022-10-11T07:44:34.312" v="3121" actId="571"/>
          <ac:spMkLst>
            <pc:docMk/>
            <pc:sldMk cId="1272259953" sldId="334"/>
            <ac:spMk id="109" creationId="{0AD9A914-1910-4DCA-A66F-774C85FB777F}"/>
          </ac:spMkLst>
        </pc:spChg>
        <pc:spChg chg="mod">
          <ac:chgData name="啟倫 洪" userId="be6c01fd6302bf9d" providerId="LiveId" clId="{22ED83D6-DA96-4BAF-82A5-3A61732D1BDF}" dt="2022-10-11T07:44:34.312" v="3121" actId="571"/>
          <ac:spMkLst>
            <pc:docMk/>
            <pc:sldMk cId="1272259953" sldId="334"/>
            <ac:spMk id="110" creationId="{21C41062-7200-4270-9EA2-5D591D6D2428}"/>
          </ac:spMkLst>
        </pc:spChg>
        <pc:spChg chg="mod">
          <ac:chgData name="啟倫 洪" userId="be6c01fd6302bf9d" providerId="LiveId" clId="{22ED83D6-DA96-4BAF-82A5-3A61732D1BDF}" dt="2022-10-11T07:44:34.312" v="3121" actId="571"/>
          <ac:spMkLst>
            <pc:docMk/>
            <pc:sldMk cId="1272259953" sldId="334"/>
            <ac:spMk id="111" creationId="{F2E9DECE-4A2E-4F22-9100-28CAB953A443}"/>
          </ac:spMkLst>
        </pc:spChg>
        <pc:spChg chg="mod">
          <ac:chgData name="啟倫 洪" userId="be6c01fd6302bf9d" providerId="LiveId" clId="{22ED83D6-DA96-4BAF-82A5-3A61732D1BDF}" dt="2022-10-11T07:46:21.042" v="3158" actId="14100"/>
          <ac:spMkLst>
            <pc:docMk/>
            <pc:sldMk cId="1272259953" sldId="334"/>
            <ac:spMk id="113" creationId="{03B08BE6-684B-4A00-A916-13C15AE5C6B1}"/>
          </ac:spMkLst>
        </pc:spChg>
        <pc:spChg chg="mod">
          <ac:chgData name="啟倫 洪" userId="be6c01fd6302bf9d" providerId="LiveId" clId="{22ED83D6-DA96-4BAF-82A5-3A61732D1BDF}" dt="2022-10-11T07:45:22.274" v="3156" actId="20577"/>
          <ac:spMkLst>
            <pc:docMk/>
            <pc:sldMk cId="1272259953" sldId="334"/>
            <ac:spMk id="114" creationId="{F1B0287D-9F38-4CA9-8DDB-C9FA8A13D608}"/>
          </ac:spMkLst>
        </pc:spChg>
        <pc:spChg chg="mod">
          <ac:chgData name="啟倫 洪" userId="be6c01fd6302bf9d" providerId="LiveId" clId="{22ED83D6-DA96-4BAF-82A5-3A61732D1BDF}" dt="2022-10-11T07:45:14.325" v="3129" actId="20577"/>
          <ac:spMkLst>
            <pc:docMk/>
            <pc:sldMk cId="1272259953" sldId="334"/>
            <ac:spMk id="115" creationId="{21BD899C-012C-425A-982D-565F00A32F03}"/>
          </ac:spMkLst>
        </pc:spChg>
        <pc:spChg chg="mod">
          <ac:chgData name="啟倫 洪" userId="be6c01fd6302bf9d" providerId="LiveId" clId="{22ED83D6-DA96-4BAF-82A5-3A61732D1BDF}" dt="2022-10-11T07:46:25.273" v="3159" actId="14100"/>
          <ac:spMkLst>
            <pc:docMk/>
            <pc:sldMk cId="1272259953" sldId="334"/>
            <ac:spMk id="117" creationId="{2575DEB4-659F-4DC8-AE33-6BAE69EAE2C7}"/>
          </ac:spMkLst>
        </pc:spChg>
        <pc:spChg chg="mod">
          <ac:chgData name="啟倫 洪" userId="be6c01fd6302bf9d" providerId="LiveId" clId="{22ED83D6-DA96-4BAF-82A5-3A61732D1BDF}" dt="2022-10-11T07:47:05.185" v="3190" actId="1076"/>
          <ac:spMkLst>
            <pc:docMk/>
            <pc:sldMk cId="1272259953" sldId="334"/>
            <ac:spMk id="118" creationId="{BCF39511-9941-484F-BC1D-33EB959AC58D}"/>
          </ac:spMkLst>
        </pc:spChg>
        <pc:spChg chg="mod">
          <ac:chgData name="啟倫 洪" userId="be6c01fd6302bf9d" providerId="LiveId" clId="{22ED83D6-DA96-4BAF-82A5-3A61732D1BDF}" dt="2022-10-11T07:47:05.185" v="3190" actId="1076"/>
          <ac:spMkLst>
            <pc:docMk/>
            <pc:sldMk cId="1272259953" sldId="334"/>
            <ac:spMk id="119" creationId="{1ACD1D0A-BB73-4D53-8215-C6D14324D808}"/>
          </ac:spMkLst>
        </pc:spChg>
        <pc:spChg chg="mod topLvl">
          <ac:chgData name="啟倫 洪" userId="be6c01fd6302bf9d" providerId="LiveId" clId="{22ED83D6-DA96-4BAF-82A5-3A61732D1BDF}" dt="2022-10-11T07:56:11.362" v="3424" actId="1036"/>
          <ac:spMkLst>
            <pc:docMk/>
            <pc:sldMk cId="1272259953" sldId="334"/>
            <ac:spMk id="121" creationId="{ADC79C7F-455F-4B2D-928E-B7901EC7013E}"/>
          </ac:spMkLst>
        </pc:spChg>
        <pc:spChg chg="mod topLvl">
          <ac:chgData name="啟倫 洪" userId="be6c01fd6302bf9d" providerId="LiveId" clId="{22ED83D6-DA96-4BAF-82A5-3A61732D1BDF}" dt="2022-10-11T07:56:11.362" v="3424" actId="1036"/>
          <ac:spMkLst>
            <pc:docMk/>
            <pc:sldMk cId="1272259953" sldId="334"/>
            <ac:spMk id="122" creationId="{13C873B2-4214-478C-B7F4-44FE181A7A44}"/>
          </ac:spMkLst>
        </pc:spChg>
        <pc:spChg chg="mod topLvl">
          <ac:chgData name="啟倫 洪" userId="be6c01fd6302bf9d" providerId="LiveId" clId="{22ED83D6-DA96-4BAF-82A5-3A61732D1BDF}" dt="2022-10-11T07:56:11.362" v="3424" actId="1036"/>
          <ac:spMkLst>
            <pc:docMk/>
            <pc:sldMk cId="1272259953" sldId="334"/>
            <ac:spMk id="123" creationId="{14DFECFC-5C56-46CC-BD48-E014EB38975A}"/>
          </ac:spMkLst>
        </pc:spChg>
        <pc:spChg chg="add mod topLvl">
          <ac:chgData name="啟倫 洪" userId="be6c01fd6302bf9d" providerId="LiveId" clId="{22ED83D6-DA96-4BAF-82A5-3A61732D1BDF}" dt="2022-10-11T07:55:59.923" v="3406" actId="1035"/>
          <ac:spMkLst>
            <pc:docMk/>
            <pc:sldMk cId="1272259953" sldId="334"/>
            <ac:spMk id="124" creationId="{C01C4329-EDA2-4712-9579-95EAD22C7E54}"/>
          </ac:spMkLst>
        </pc:spChg>
        <pc:spChg chg="add mod topLvl">
          <ac:chgData name="啟倫 洪" userId="be6c01fd6302bf9d" providerId="LiveId" clId="{22ED83D6-DA96-4BAF-82A5-3A61732D1BDF}" dt="2022-10-11T07:55:59.923" v="3406" actId="1035"/>
          <ac:spMkLst>
            <pc:docMk/>
            <pc:sldMk cId="1272259953" sldId="334"/>
            <ac:spMk id="125" creationId="{2F78BE8E-258C-489E-A2EC-B326EBAE6301}"/>
          </ac:spMkLst>
        </pc:spChg>
        <pc:spChg chg="add mod topLvl">
          <ac:chgData name="啟倫 洪" userId="be6c01fd6302bf9d" providerId="LiveId" clId="{22ED83D6-DA96-4BAF-82A5-3A61732D1BDF}" dt="2022-10-11T07:56:33.330" v="3478" actId="1036"/>
          <ac:spMkLst>
            <pc:docMk/>
            <pc:sldMk cId="1272259953" sldId="334"/>
            <ac:spMk id="126" creationId="{79491D65-98DE-4AED-A99A-29F4A0D29F87}"/>
          </ac:spMkLst>
        </pc:spChg>
        <pc:spChg chg="add mod topLvl">
          <ac:chgData name="啟倫 洪" userId="be6c01fd6302bf9d" providerId="LiveId" clId="{22ED83D6-DA96-4BAF-82A5-3A61732D1BDF}" dt="2022-10-11T07:56:33.330" v="3478" actId="1036"/>
          <ac:spMkLst>
            <pc:docMk/>
            <pc:sldMk cId="1272259953" sldId="334"/>
            <ac:spMk id="127" creationId="{DFFDC877-AA10-450C-B06B-481A49ECDD99}"/>
          </ac:spMkLst>
        </pc:spChg>
        <pc:spChg chg="add mod">
          <ac:chgData name="啟倫 洪" userId="be6c01fd6302bf9d" providerId="LiveId" clId="{22ED83D6-DA96-4BAF-82A5-3A61732D1BDF}" dt="2022-10-11T07:55:59.923" v="3406" actId="1035"/>
          <ac:spMkLst>
            <pc:docMk/>
            <pc:sldMk cId="1272259953" sldId="334"/>
            <ac:spMk id="128" creationId="{0D5E92BA-D759-4604-AE6E-F65F5F08AEEF}"/>
          </ac:spMkLst>
        </pc:spChg>
        <pc:spChg chg="add mod">
          <ac:chgData name="啟倫 洪" userId="be6c01fd6302bf9d" providerId="LiveId" clId="{22ED83D6-DA96-4BAF-82A5-3A61732D1BDF}" dt="2022-10-11T07:56:33.330" v="3478" actId="1036"/>
          <ac:spMkLst>
            <pc:docMk/>
            <pc:sldMk cId="1272259953" sldId="334"/>
            <ac:spMk id="129" creationId="{2CAEF950-847F-4C72-BD3F-72601E1BC1C1}"/>
          </ac:spMkLst>
        </pc:spChg>
        <pc:grpChg chg="add mod">
          <ac:chgData name="啟倫 洪" userId="be6c01fd6302bf9d" providerId="LiveId" clId="{22ED83D6-DA96-4BAF-82A5-3A61732D1BDF}" dt="2022-10-11T07:51:52.688" v="3291" actId="164"/>
          <ac:grpSpMkLst>
            <pc:docMk/>
            <pc:sldMk cId="1272259953" sldId="334"/>
            <ac:grpSpMk id="13" creationId="{7308ACB5-4A34-4AB3-819F-B9745F747C5B}"/>
          </ac:grpSpMkLst>
        </pc:grpChg>
        <pc:grpChg chg="add mod">
          <ac:chgData name="啟倫 洪" userId="be6c01fd6302bf9d" providerId="LiveId" clId="{22ED83D6-DA96-4BAF-82A5-3A61732D1BDF}" dt="2022-10-11T07:56:17.756" v="3429" actId="1037"/>
          <ac:grpSpMkLst>
            <pc:docMk/>
            <pc:sldMk cId="1272259953" sldId="334"/>
            <ac:grpSpMk id="14" creationId="{37941C03-1E57-4143-85C7-FDD2B74E9C50}"/>
          </ac:grpSpMkLst>
        </pc:grpChg>
        <pc:grpChg chg="add mod">
          <ac:chgData name="啟倫 洪" userId="be6c01fd6302bf9d" providerId="LiveId" clId="{22ED83D6-DA96-4BAF-82A5-3A61732D1BDF}" dt="2022-10-11T07:55:37.157" v="3390" actId="1076"/>
          <ac:grpSpMkLst>
            <pc:docMk/>
            <pc:sldMk cId="1272259953" sldId="334"/>
            <ac:grpSpMk id="15" creationId="{FB8B7B94-0454-4E8C-826E-B7BD44B5FEEE}"/>
          </ac:grpSpMkLst>
        </pc:grpChg>
        <pc:grpChg chg="del">
          <ac:chgData name="啟倫 洪" userId="be6c01fd6302bf9d" providerId="LiveId" clId="{22ED83D6-DA96-4BAF-82A5-3A61732D1BDF}" dt="2022-10-11T07:06:32.305" v="2355" actId="478"/>
          <ac:grpSpMkLst>
            <pc:docMk/>
            <pc:sldMk cId="1272259953" sldId="334"/>
            <ac:grpSpMk id="54" creationId="{95797963-1ED3-4AC5-AA3A-B670A3AD994D}"/>
          </ac:grpSpMkLst>
        </pc:grpChg>
        <pc:grpChg chg="add mod">
          <ac:chgData name="啟倫 洪" userId="be6c01fd6302bf9d" providerId="LiveId" clId="{22ED83D6-DA96-4BAF-82A5-3A61732D1BDF}" dt="2022-10-11T08:26:17.935" v="3988" actId="1036"/>
          <ac:grpSpMkLst>
            <pc:docMk/>
            <pc:sldMk cId="1272259953" sldId="334"/>
            <ac:grpSpMk id="59" creationId="{4DB7124A-DB82-4118-ACE8-745F8A81ADA5}"/>
          </ac:grpSpMkLst>
        </pc:grpChg>
        <pc:grpChg chg="del">
          <ac:chgData name="啟倫 洪" userId="be6c01fd6302bf9d" providerId="LiveId" clId="{22ED83D6-DA96-4BAF-82A5-3A61732D1BDF}" dt="2022-10-11T07:06:32.305" v="2355" actId="478"/>
          <ac:grpSpMkLst>
            <pc:docMk/>
            <pc:sldMk cId="1272259953" sldId="334"/>
            <ac:grpSpMk id="62" creationId="{4A66AF7F-D107-40FD-886E-781A461776C2}"/>
          </ac:grpSpMkLst>
        </pc:grpChg>
        <pc:grpChg chg="add mod">
          <ac:chgData name="啟倫 洪" userId="be6c01fd6302bf9d" providerId="LiveId" clId="{22ED83D6-DA96-4BAF-82A5-3A61732D1BDF}" dt="2022-10-11T07:44:23.403" v="3115" actId="1076"/>
          <ac:grpSpMkLst>
            <pc:docMk/>
            <pc:sldMk cId="1272259953" sldId="334"/>
            <ac:grpSpMk id="67" creationId="{DB8D2E97-5676-4CB6-A316-6DE4832A5E44}"/>
          </ac:grpSpMkLst>
        </pc:grpChg>
        <pc:grpChg chg="del">
          <ac:chgData name="啟倫 洪" userId="be6c01fd6302bf9d" providerId="LiveId" clId="{22ED83D6-DA96-4BAF-82A5-3A61732D1BDF}" dt="2022-10-11T07:06:32.305" v="2355" actId="478"/>
          <ac:grpSpMkLst>
            <pc:docMk/>
            <pc:sldMk cId="1272259953" sldId="334"/>
            <ac:grpSpMk id="70" creationId="{81E2B0D6-E60A-4BB9-A4BB-6D9EAC919022}"/>
          </ac:grpSpMkLst>
        </pc:grpChg>
        <pc:grpChg chg="add mod">
          <ac:chgData name="啟倫 洪" userId="be6c01fd6302bf9d" providerId="LiveId" clId="{22ED83D6-DA96-4BAF-82A5-3A61732D1BDF}" dt="2022-10-11T07:44:25.834" v="3117" actId="571"/>
          <ac:grpSpMkLst>
            <pc:docMk/>
            <pc:sldMk cId="1272259953" sldId="334"/>
            <ac:grpSpMk id="80" creationId="{DEB59B23-1623-421C-BCCC-DDC5B3A5924F}"/>
          </ac:grpSpMkLst>
        </pc:grpChg>
        <pc:grpChg chg="del">
          <ac:chgData name="啟倫 洪" userId="be6c01fd6302bf9d" providerId="LiveId" clId="{22ED83D6-DA96-4BAF-82A5-3A61732D1BDF}" dt="2022-10-11T07:06:32.305" v="2355" actId="478"/>
          <ac:grpSpMkLst>
            <pc:docMk/>
            <pc:sldMk cId="1272259953" sldId="334"/>
            <ac:grpSpMk id="82" creationId="{C066D8EC-75F8-4333-9B76-72371BE36A18}"/>
          </ac:grpSpMkLst>
        </pc:grpChg>
        <pc:grpChg chg="del">
          <ac:chgData name="啟倫 洪" userId="be6c01fd6302bf9d" providerId="LiveId" clId="{22ED83D6-DA96-4BAF-82A5-3A61732D1BDF}" dt="2022-10-11T07:06:32.305" v="2355" actId="478"/>
          <ac:grpSpMkLst>
            <pc:docMk/>
            <pc:sldMk cId="1272259953" sldId="334"/>
            <ac:grpSpMk id="90" creationId="{57DBFE28-ACA6-4F59-9980-2C052242FB73}"/>
          </ac:grpSpMkLst>
        </pc:grpChg>
        <pc:grpChg chg="add mod">
          <ac:chgData name="啟倫 洪" userId="be6c01fd6302bf9d" providerId="LiveId" clId="{22ED83D6-DA96-4BAF-82A5-3A61732D1BDF}" dt="2022-10-11T07:44:28.501" v="3119" actId="571"/>
          <ac:grpSpMkLst>
            <pc:docMk/>
            <pc:sldMk cId="1272259953" sldId="334"/>
            <ac:grpSpMk id="97" creationId="{0DB9544B-19DF-45DA-8B35-0DD6824C9855}"/>
          </ac:grpSpMkLst>
        </pc:grpChg>
        <pc:grpChg chg="del">
          <ac:chgData name="啟倫 洪" userId="be6c01fd6302bf9d" providerId="LiveId" clId="{22ED83D6-DA96-4BAF-82A5-3A61732D1BDF}" dt="2022-10-11T07:06:32.305" v="2355" actId="478"/>
          <ac:grpSpMkLst>
            <pc:docMk/>
            <pc:sldMk cId="1272259953" sldId="334"/>
            <ac:grpSpMk id="102" creationId="{D648FA78-19E3-4E39-915B-9639BC4DD580}"/>
          </ac:grpSpMkLst>
        </pc:grpChg>
        <pc:grpChg chg="add mod">
          <ac:chgData name="啟倫 洪" userId="be6c01fd6302bf9d" providerId="LiveId" clId="{22ED83D6-DA96-4BAF-82A5-3A61732D1BDF}" dt="2022-10-11T07:44:34.312" v="3121" actId="571"/>
          <ac:grpSpMkLst>
            <pc:docMk/>
            <pc:sldMk cId="1272259953" sldId="334"/>
            <ac:grpSpMk id="108" creationId="{67EAF77C-E6D6-47A7-8EAA-886C7FE8942F}"/>
          </ac:grpSpMkLst>
        </pc:grpChg>
        <pc:grpChg chg="add mod">
          <ac:chgData name="啟倫 洪" userId="be6c01fd6302bf9d" providerId="LiveId" clId="{22ED83D6-DA96-4BAF-82A5-3A61732D1BDF}" dt="2022-10-11T07:44:39.400" v="3122" actId="571"/>
          <ac:grpSpMkLst>
            <pc:docMk/>
            <pc:sldMk cId="1272259953" sldId="334"/>
            <ac:grpSpMk id="112" creationId="{95A14C3F-4500-4FF5-8A5A-EED94B57E321}"/>
          </ac:grpSpMkLst>
        </pc:grpChg>
        <pc:grpChg chg="add mod">
          <ac:chgData name="啟倫 洪" userId="be6c01fd6302bf9d" providerId="LiveId" clId="{22ED83D6-DA96-4BAF-82A5-3A61732D1BDF}" dt="2022-10-11T07:46:10.434" v="3157" actId="571"/>
          <ac:grpSpMkLst>
            <pc:docMk/>
            <pc:sldMk cId="1272259953" sldId="334"/>
            <ac:grpSpMk id="116" creationId="{49C2088D-CE6A-4EA0-B468-37FA85F0B63C}"/>
          </ac:grpSpMkLst>
        </pc:grpChg>
        <pc:grpChg chg="add del mod">
          <ac:chgData name="啟倫 洪" userId="be6c01fd6302bf9d" providerId="LiveId" clId="{22ED83D6-DA96-4BAF-82A5-3A61732D1BDF}" dt="2022-10-11T07:51:48.831" v="3290" actId="165"/>
          <ac:grpSpMkLst>
            <pc:docMk/>
            <pc:sldMk cId="1272259953" sldId="334"/>
            <ac:grpSpMk id="120" creationId="{2CD653C7-EF46-4FD0-896E-CE3C5830AA99}"/>
          </ac:grpSpMkLst>
        </pc:grpChg>
        <pc:grpChg chg="del">
          <ac:chgData name="啟倫 洪" userId="be6c01fd6302bf9d" providerId="LiveId" clId="{22ED83D6-DA96-4BAF-82A5-3A61732D1BDF}" dt="2022-10-11T07:06:32.305" v="2355" actId="478"/>
          <ac:grpSpMkLst>
            <pc:docMk/>
            <pc:sldMk cId="1272259953" sldId="334"/>
            <ac:grpSpMk id="11269" creationId="{1A090C98-9D07-4371-BC50-6B3CF1A1C3F2}"/>
          </ac:grpSpMkLst>
        </pc:grpChg>
        <pc:picChg chg="add del mod modCrop">
          <ac:chgData name="啟倫 洪" userId="be6c01fd6302bf9d" providerId="LiveId" clId="{22ED83D6-DA96-4BAF-82A5-3A61732D1BDF}" dt="2022-10-11T07:06:51.928" v="2362" actId="21"/>
          <ac:picMkLst>
            <pc:docMk/>
            <pc:sldMk cId="1272259953" sldId="334"/>
            <ac:picMk id="4" creationId="{04A845AD-B558-465D-8C50-729EB4AA4859}"/>
          </ac:picMkLst>
        </pc:picChg>
        <pc:picChg chg="add del mod">
          <ac:chgData name="啟倫 洪" userId="be6c01fd6302bf9d" providerId="LiveId" clId="{22ED83D6-DA96-4BAF-82A5-3A61732D1BDF}" dt="2022-10-11T07:38:35.989" v="2962" actId="478"/>
          <ac:picMkLst>
            <pc:docMk/>
            <pc:sldMk cId="1272259953" sldId="334"/>
            <ac:picMk id="6" creationId="{922A51C8-417E-4A39-971E-2D7EE2E5932B}"/>
          </ac:picMkLst>
        </pc:picChg>
        <pc:picChg chg="add del">
          <ac:chgData name="啟倫 洪" userId="be6c01fd6302bf9d" providerId="LiveId" clId="{22ED83D6-DA96-4BAF-82A5-3A61732D1BDF}" dt="2022-10-11T07:38:37.326" v="2964" actId="22"/>
          <ac:picMkLst>
            <pc:docMk/>
            <pc:sldMk cId="1272259953" sldId="334"/>
            <ac:picMk id="8" creationId="{2B998FF0-4CE8-4781-AAE6-EC6895C76B96}"/>
          </ac:picMkLst>
        </pc:picChg>
        <pc:picChg chg="add del">
          <ac:chgData name="啟倫 洪" userId="be6c01fd6302bf9d" providerId="LiveId" clId="{22ED83D6-DA96-4BAF-82A5-3A61732D1BDF}" dt="2022-10-11T07:38:48.205" v="2966" actId="478"/>
          <ac:picMkLst>
            <pc:docMk/>
            <pc:sldMk cId="1272259953" sldId="334"/>
            <ac:picMk id="10" creationId="{26A80804-3CC3-40D1-8E9A-97CC7D314DEE}"/>
          </ac:picMkLst>
        </pc:picChg>
        <pc:picChg chg="add mod modCrop">
          <ac:chgData name="啟倫 洪" userId="be6c01fd6302bf9d" providerId="LiveId" clId="{22ED83D6-DA96-4BAF-82A5-3A61732D1BDF}" dt="2022-10-11T07:44:54.007" v="3125" actId="1076"/>
          <ac:picMkLst>
            <pc:docMk/>
            <pc:sldMk cId="1272259953" sldId="334"/>
            <ac:picMk id="12" creationId="{2C4A30EA-C4B2-44D9-977F-6DC25A358805}"/>
          </ac:picMkLst>
        </pc:picChg>
        <pc:picChg chg="add del mod">
          <ac:chgData name="啟倫 洪" userId="be6c01fd6302bf9d" providerId="LiveId" clId="{22ED83D6-DA96-4BAF-82A5-3A61732D1BDF}" dt="2022-10-11T07:38:35.989" v="2962" actId="478"/>
          <ac:picMkLst>
            <pc:docMk/>
            <pc:sldMk cId="1272259953" sldId="334"/>
            <ac:picMk id="48" creationId="{A2C44B9A-8AFE-46F0-B7CF-87E3AAC63974}"/>
          </ac:picMkLst>
        </pc:picChg>
        <pc:picChg chg="del">
          <ac:chgData name="啟倫 洪" userId="be6c01fd6302bf9d" providerId="LiveId" clId="{22ED83D6-DA96-4BAF-82A5-3A61732D1BDF}" dt="2022-10-11T07:06:32.305" v="2355" actId="478"/>
          <ac:picMkLst>
            <pc:docMk/>
            <pc:sldMk cId="1272259953" sldId="334"/>
            <ac:picMk id="53" creationId="{6C6DA066-A959-42FD-A219-587CE4B7AF1C}"/>
          </ac:picMkLst>
        </pc:picChg>
        <pc:picChg chg="del">
          <ac:chgData name="啟倫 洪" userId="be6c01fd6302bf9d" providerId="LiveId" clId="{22ED83D6-DA96-4BAF-82A5-3A61732D1BDF}" dt="2022-10-11T07:06:32.305" v="2355" actId="478"/>
          <ac:picMkLst>
            <pc:docMk/>
            <pc:sldMk cId="1272259953" sldId="334"/>
            <ac:picMk id="58" creationId="{0A5CE8FE-11BF-4397-807B-7A3C87D15D37}"/>
          </ac:picMkLst>
        </pc:picChg>
        <pc:picChg chg="add mod">
          <ac:chgData name="啟倫 洪" userId="be6c01fd6302bf9d" providerId="LiveId" clId="{22ED83D6-DA96-4BAF-82A5-3A61732D1BDF}" dt="2022-10-11T07:44:25.834" v="3117" actId="571"/>
          <ac:picMkLst>
            <pc:docMk/>
            <pc:sldMk cId="1272259953" sldId="334"/>
            <ac:picMk id="79" creationId="{9126BEF6-FD7B-47BD-8794-7F1EF435E871}"/>
          </ac:picMkLst>
        </pc:picChg>
        <pc:picChg chg="add mod">
          <ac:chgData name="啟倫 洪" userId="be6c01fd6302bf9d" providerId="LiveId" clId="{22ED83D6-DA96-4BAF-82A5-3A61732D1BDF}" dt="2022-10-11T07:44:28.501" v="3119" actId="571"/>
          <ac:picMkLst>
            <pc:docMk/>
            <pc:sldMk cId="1272259953" sldId="334"/>
            <ac:picMk id="96" creationId="{7283769C-D10F-4389-93BF-A11689F721B9}"/>
          </ac:picMkLst>
        </pc:picChg>
        <pc:picChg chg="add mod">
          <ac:chgData name="啟倫 洪" userId="be6c01fd6302bf9d" providerId="LiveId" clId="{22ED83D6-DA96-4BAF-82A5-3A61732D1BDF}" dt="2022-10-11T07:44:34.312" v="3121" actId="571"/>
          <ac:picMkLst>
            <pc:docMk/>
            <pc:sldMk cId="1272259953" sldId="334"/>
            <ac:picMk id="101" creationId="{EB727F76-CBA5-42CE-B14A-5AEF2C7C46FC}"/>
          </ac:picMkLst>
        </pc:picChg>
        <pc:picChg chg="del">
          <ac:chgData name="啟倫 洪" userId="be6c01fd6302bf9d" providerId="LiveId" clId="{22ED83D6-DA96-4BAF-82A5-3A61732D1BDF}" dt="2022-10-11T07:06:32.305" v="2355" actId="478"/>
          <ac:picMkLst>
            <pc:docMk/>
            <pc:sldMk cId="1272259953" sldId="334"/>
            <ac:picMk id="11267" creationId="{6D4AA68F-7AFD-4367-82CF-AC8F3161AC94}"/>
          </ac:picMkLst>
        </pc:picChg>
        <pc:picChg chg="del">
          <ac:chgData name="啟倫 洪" userId="be6c01fd6302bf9d" providerId="LiveId" clId="{22ED83D6-DA96-4BAF-82A5-3A61732D1BDF}" dt="2022-10-11T07:06:32.305" v="2355" actId="478"/>
          <ac:picMkLst>
            <pc:docMk/>
            <pc:sldMk cId="1272259953" sldId="334"/>
            <ac:picMk id="11271" creationId="{DC820280-00D8-4517-BBAC-E7C69B5052DC}"/>
          </ac:picMkLst>
        </pc:picChg>
        <pc:picChg chg="del">
          <ac:chgData name="啟倫 洪" userId="be6c01fd6302bf9d" providerId="LiveId" clId="{22ED83D6-DA96-4BAF-82A5-3A61732D1BDF}" dt="2022-10-11T07:06:32.305" v="2355" actId="478"/>
          <ac:picMkLst>
            <pc:docMk/>
            <pc:sldMk cId="1272259953" sldId="334"/>
            <ac:picMk id="11273" creationId="{48FCC526-B0C7-4D49-9D68-1DE52BEABF84}"/>
          </ac:picMkLst>
        </pc:picChg>
        <pc:picChg chg="del">
          <ac:chgData name="啟倫 洪" userId="be6c01fd6302bf9d" providerId="LiveId" clId="{22ED83D6-DA96-4BAF-82A5-3A61732D1BDF}" dt="2022-10-11T07:06:32.305" v="2355" actId="478"/>
          <ac:picMkLst>
            <pc:docMk/>
            <pc:sldMk cId="1272259953" sldId="334"/>
            <ac:picMk id="11275" creationId="{38F47366-4B52-4C93-9E6C-2FD99E2C9F9B}"/>
          </ac:picMkLst>
        </pc:picChg>
        <pc:picChg chg="del">
          <ac:chgData name="啟倫 洪" userId="be6c01fd6302bf9d" providerId="LiveId" clId="{22ED83D6-DA96-4BAF-82A5-3A61732D1BDF}" dt="2022-10-11T07:06:32.305" v="2355" actId="478"/>
          <ac:picMkLst>
            <pc:docMk/>
            <pc:sldMk cId="1272259953" sldId="334"/>
            <ac:picMk id="11277" creationId="{5A273C55-62F6-40D1-8020-E8301DACD38B}"/>
          </ac:picMkLst>
        </pc:picChg>
      </pc:sldChg>
      <pc:sldChg chg="addSp delSp modSp add mod">
        <pc:chgData name="啟倫 洪" userId="be6c01fd6302bf9d" providerId="LiveId" clId="{22ED83D6-DA96-4BAF-82A5-3A61732D1BDF}" dt="2022-10-11T07:10:54.178" v="2464" actId="207"/>
        <pc:sldMkLst>
          <pc:docMk/>
          <pc:sldMk cId="4252637196" sldId="335"/>
        </pc:sldMkLst>
        <pc:spChg chg="mod">
          <ac:chgData name="啟倫 洪" userId="be6c01fd6302bf9d" providerId="LiveId" clId="{22ED83D6-DA96-4BAF-82A5-3A61732D1BDF}" dt="2022-10-11T07:10:15.038" v="2454" actId="20577"/>
          <ac:spMkLst>
            <pc:docMk/>
            <pc:sldMk cId="4252637196" sldId="335"/>
            <ac:spMk id="2" creationId="{00000000-0000-0000-0000-000000000000}"/>
          </ac:spMkLst>
        </pc:spChg>
        <pc:spChg chg="mod">
          <ac:chgData name="啟倫 洪" userId="be6c01fd6302bf9d" providerId="LiveId" clId="{22ED83D6-DA96-4BAF-82A5-3A61732D1BDF}" dt="2022-10-11T07:10:54.178" v="2464" actId="207"/>
          <ac:spMkLst>
            <pc:docMk/>
            <pc:sldMk cId="4252637196" sldId="335"/>
            <ac:spMk id="8" creationId="{E3AD2536-27AE-46FA-BE06-4AA6943B9733}"/>
          </ac:spMkLst>
        </pc:spChg>
        <pc:spChg chg="del">
          <ac:chgData name="啟倫 洪" userId="be6c01fd6302bf9d" providerId="LiveId" clId="{22ED83D6-DA96-4BAF-82A5-3A61732D1BDF}" dt="2022-10-11T07:09:57.892" v="2432" actId="478"/>
          <ac:spMkLst>
            <pc:docMk/>
            <pc:sldMk cId="4252637196" sldId="335"/>
            <ac:spMk id="13" creationId="{562AB729-3B64-4E7B-8496-2DA5C8C260B9}"/>
          </ac:spMkLst>
        </pc:spChg>
        <pc:spChg chg="del">
          <ac:chgData name="啟倫 洪" userId="be6c01fd6302bf9d" providerId="LiveId" clId="{22ED83D6-DA96-4BAF-82A5-3A61732D1BDF}" dt="2022-10-11T07:09:57.892" v="2432" actId="478"/>
          <ac:spMkLst>
            <pc:docMk/>
            <pc:sldMk cId="4252637196" sldId="335"/>
            <ac:spMk id="16" creationId="{A9125896-1CE2-45A4-86AC-3E7C349149DC}"/>
          </ac:spMkLst>
        </pc:spChg>
        <pc:spChg chg="del">
          <ac:chgData name="啟倫 洪" userId="be6c01fd6302bf9d" providerId="LiveId" clId="{22ED83D6-DA96-4BAF-82A5-3A61732D1BDF}" dt="2022-10-11T07:09:57.892" v="2432" actId="478"/>
          <ac:spMkLst>
            <pc:docMk/>
            <pc:sldMk cId="4252637196" sldId="335"/>
            <ac:spMk id="17" creationId="{7C12AE50-AF08-49EE-B7DD-D3A0DE6D5EAC}"/>
          </ac:spMkLst>
        </pc:spChg>
        <pc:spChg chg="del">
          <ac:chgData name="啟倫 洪" userId="be6c01fd6302bf9d" providerId="LiveId" clId="{22ED83D6-DA96-4BAF-82A5-3A61732D1BDF}" dt="2022-10-11T07:09:57.892" v="2432" actId="478"/>
          <ac:spMkLst>
            <pc:docMk/>
            <pc:sldMk cId="4252637196" sldId="335"/>
            <ac:spMk id="25" creationId="{00DC49E4-664E-4B5A-821D-5DC4F6E373E7}"/>
          </ac:spMkLst>
        </pc:spChg>
        <pc:spChg chg="del">
          <ac:chgData name="啟倫 洪" userId="be6c01fd6302bf9d" providerId="LiveId" clId="{22ED83D6-DA96-4BAF-82A5-3A61732D1BDF}" dt="2022-10-11T07:09:57.892" v="2432" actId="478"/>
          <ac:spMkLst>
            <pc:docMk/>
            <pc:sldMk cId="4252637196" sldId="335"/>
            <ac:spMk id="31" creationId="{B8E4F0BE-C133-4738-AF1A-20D99B78B5AE}"/>
          </ac:spMkLst>
        </pc:spChg>
        <pc:spChg chg="del">
          <ac:chgData name="啟倫 洪" userId="be6c01fd6302bf9d" providerId="LiveId" clId="{22ED83D6-DA96-4BAF-82A5-3A61732D1BDF}" dt="2022-10-11T07:09:57.892" v="2432" actId="478"/>
          <ac:spMkLst>
            <pc:docMk/>
            <pc:sldMk cId="4252637196" sldId="335"/>
            <ac:spMk id="32" creationId="{6B2F31AA-AC5E-4859-8D44-50D270690D3D}"/>
          </ac:spMkLst>
        </pc:spChg>
        <pc:spChg chg="del">
          <ac:chgData name="啟倫 洪" userId="be6c01fd6302bf9d" providerId="LiveId" clId="{22ED83D6-DA96-4BAF-82A5-3A61732D1BDF}" dt="2022-10-11T07:09:57.892" v="2432" actId="478"/>
          <ac:spMkLst>
            <pc:docMk/>
            <pc:sldMk cId="4252637196" sldId="335"/>
            <ac:spMk id="39" creationId="{9FA82AD0-C437-4BE4-B31D-4E66FE94520B}"/>
          </ac:spMkLst>
        </pc:spChg>
        <pc:spChg chg="del">
          <ac:chgData name="啟倫 洪" userId="be6c01fd6302bf9d" providerId="LiveId" clId="{22ED83D6-DA96-4BAF-82A5-3A61732D1BDF}" dt="2022-10-11T07:09:57.892" v="2432" actId="478"/>
          <ac:spMkLst>
            <pc:docMk/>
            <pc:sldMk cId="4252637196" sldId="335"/>
            <ac:spMk id="40" creationId="{D1153E0C-C4DB-49DB-8EAB-7FAD628E3AE5}"/>
          </ac:spMkLst>
        </pc:spChg>
        <pc:spChg chg="del">
          <ac:chgData name="啟倫 洪" userId="be6c01fd6302bf9d" providerId="LiveId" clId="{22ED83D6-DA96-4BAF-82A5-3A61732D1BDF}" dt="2022-10-11T07:09:57.892" v="2432" actId="478"/>
          <ac:spMkLst>
            <pc:docMk/>
            <pc:sldMk cId="4252637196" sldId="335"/>
            <ac:spMk id="41" creationId="{144C7529-6FBF-4186-A0B2-E4A11721FF13}"/>
          </ac:spMkLst>
        </pc:spChg>
        <pc:spChg chg="del">
          <ac:chgData name="啟倫 洪" userId="be6c01fd6302bf9d" providerId="LiveId" clId="{22ED83D6-DA96-4BAF-82A5-3A61732D1BDF}" dt="2022-10-11T07:09:57.892" v="2432" actId="478"/>
          <ac:spMkLst>
            <pc:docMk/>
            <pc:sldMk cId="4252637196" sldId="335"/>
            <ac:spMk id="42" creationId="{F149DE3F-0CE9-4CE8-84CB-D7CF5AADB297}"/>
          </ac:spMkLst>
        </pc:spChg>
        <pc:spChg chg="del">
          <ac:chgData name="啟倫 洪" userId="be6c01fd6302bf9d" providerId="LiveId" clId="{22ED83D6-DA96-4BAF-82A5-3A61732D1BDF}" dt="2022-10-11T07:09:57.892" v="2432" actId="478"/>
          <ac:spMkLst>
            <pc:docMk/>
            <pc:sldMk cId="4252637196" sldId="335"/>
            <ac:spMk id="43" creationId="{7A3E0297-D2E5-45B4-9CB1-BA4DCDD5E92D}"/>
          </ac:spMkLst>
        </pc:spChg>
        <pc:picChg chg="del">
          <ac:chgData name="啟倫 洪" userId="be6c01fd6302bf9d" providerId="LiveId" clId="{22ED83D6-DA96-4BAF-82A5-3A61732D1BDF}" dt="2022-10-11T07:09:57.892" v="2432" actId="478"/>
          <ac:picMkLst>
            <pc:docMk/>
            <pc:sldMk cId="4252637196" sldId="335"/>
            <ac:picMk id="9" creationId="{DBEAC15C-75E8-4717-B283-58668E0FE2A4}"/>
          </ac:picMkLst>
        </pc:picChg>
        <pc:picChg chg="del">
          <ac:chgData name="啟倫 洪" userId="be6c01fd6302bf9d" providerId="LiveId" clId="{22ED83D6-DA96-4BAF-82A5-3A61732D1BDF}" dt="2022-10-11T07:09:57.892" v="2432" actId="478"/>
          <ac:picMkLst>
            <pc:docMk/>
            <pc:sldMk cId="4252637196" sldId="335"/>
            <ac:picMk id="11" creationId="{2CA424E2-94A8-4F87-ADB8-7C14C7666BFB}"/>
          </ac:picMkLst>
        </pc:picChg>
        <pc:picChg chg="del">
          <ac:chgData name="啟倫 洪" userId="be6c01fd6302bf9d" providerId="LiveId" clId="{22ED83D6-DA96-4BAF-82A5-3A61732D1BDF}" dt="2022-10-11T07:09:57.892" v="2432" actId="478"/>
          <ac:picMkLst>
            <pc:docMk/>
            <pc:sldMk cId="4252637196" sldId="335"/>
            <ac:picMk id="14" creationId="{E7087BB9-163B-4E63-8B60-AD76C52C0EA5}"/>
          </ac:picMkLst>
        </pc:picChg>
        <pc:picChg chg="del">
          <ac:chgData name="啟倫 洪" userId="be6c01fd6302bf9d" providerId="LiveId" clId="{22ED83D6-DA96-4BAF-82A5-3A61732D1BDF}" dt="2022-10-11T07:09:57.892" v="2432" actId="478"/>
          <ac:picMkLst>
            <pc:docMk/>
            <pc:sldMk cId="4252637196" sldId="335"/>
            <ac:picMk id="18" creationId="{7B622488-9046-4E80-9D92-CEDD6F28FE25}"/>
          </ac:picMkLst>
        </pc:picChg>
        <pc:picChg chg="del">
          <ac:chgData name="啟倫 洪" userId="be6c01fd6302bf9d" providerId="LiveId" clId="{22ED83D6-DA96-4BAF-82A5-3A61732D1BDF}" dt="2022-10-11T07:09:57.892" v="2432" actId="478"/>
          <ac:picMkLst>
            <pc:docMk/>
            <pc:sldMk cId="4252637196" sldId="335"/>
            <ac:picMk id="27" creationId="{D4A70E9B-3222-463D-A0E7-AE98A151BE2F}"/>
          </ac:picMkLst>
        </pc:picChg>
        <pc:picChg chg="del">
          <ac:chgData name="啟倫 洪" userId="be6c01fd6302bf9d" providerId="LiveId" clId="{22ED83D6-DA96-4BAF-82A5-3A61732D1BDF}" dt="2022-10-11T07:09:57.892" v="2432" actId="478"/>
          <ac:picMkLst>
            <pc:docMk/>
            <pc:sldMk cId="4252637196" sldId="335"/>
            <ac:picMk id="15364" creationId="{78232FE1-C551-4CAF-809C-1C1D4F4ADADD}"/>
          </ac:picMkLst>
        </pc:picChg>
        <pc:picChg chg="add mod">
          <ac:chgData name="啟倫 洪" userId="be6c01fd6302bf9d" providerId="LiveId" clId="{22ED83D6-DA96-4BAF-82A5-3A61732D1BDF}" dt="2022-10-11T07:10:36.875" v="2459" actId="1076"/>
          <ac:picMkLst>
            <pc:docMk/>
            <pc:sldMk cId="4252637196" sldId="335"/>
            <ac:picMk id="16386" creationId="{591FC849-B019-4471-A8AD-613D68A5DA19}"/>
          </ac:picMkLst>
        </pc:picChg>
      </pc:sldChg>
      <pc:sldChg chg="addSp delSp modSp add mod">
        <pc:chgData name="啟倫 洪" userId="be6c01fd6302bf9d" providerId="LiveId" clId="{22ED83D6-DA96-4BAF-82A5-3A61732D1BDF}" dt="2022-10-11T09:21:50.724" v="4671" actId="1076"/>
        <pc:sldMkLst>
          <pc:docMk/>
          <pc:sldMk cId="3058252352" sldId="336"/>
        </pc:sldMkLst>
        <pc:spChg chg="mod">
          <ac:chgData name="啟倫 洪" userId="be6c01fd6302bf9d" providerId="LiveId" clId="{22ED83D6-DA96-4BAF-82A5-3A61732D1BDF}" dt="2022-10-11T07:12:06.884" v="2485" actId="20577"/>
          <ac:spMkLst>
            <pc:docMk/>
            <pc:sldMk cId="3058252352" sldId="336"/>
            <ac:spMk id="2" creationId="{00000000-0000-0000-0000-000000000000}"/>
          </ac:spMkLst>
        </pc:spChg>
        <pc:spChg chg="add mod">
          <ac:chgData name="啟倫 洪" userId="be6c01fd6302bf9d" providerId="LiveId" clId="{22ED83D6-DA96-4BAF-82A5-3A61732D1BDF}" dt="2022-10-11T07:30:07.943" v="2933" actId="207"/>
          <ac:spMkLst>
            <pc:docMk/>
            <pc:sldMk cId="3058252352" sldId="336"/>
            <ac:spMk id="3" creationId="{3E08FBFB-91B1-4851-BF0E-AD984E7BDF8A}"/>
          </ac:spMkLst>
        </pc:spChg>
        <pc:spChg chg="add mod">
          <ac:chgData name="啟倫 洪" userId="be6c01fd6302bf9d" providerId="LiveId" clId="{22ED83D6-DA96-4BAF-82A5-3A61732D1BDF}" dt="2022-10-11T07:30:07.943" v="2933" actId="207"/>
          <ac:spMkLst>
            <pc:docMk/>
            <pc:sldMk cId="3058252352" sldId="336"/>
            <ac:spMk id="4" creationId="{CB9C3ACC-3470-4997-9318-4FF501D85B22}"/>
          </ac:spMkLst>
        </pc:spChg>
        <pc:spChg chg="add mod">
          <ac:chgData name="啟倫 洪" userId="be6c01fd6302bf9d" providerId="LiveId" clId="{22ED83D6-DA96-4BAF-82A5-3A61732D1BDF}" dt="2022-10-11T07:30:16.338" v="2935" actId="207"/>
          <ac:spMkLst>
            <pc:docMk/>
            <pc:sldMk cId="3058252352" sldId="336"/>
            <ac:spMk id="6" creationId="{4F884E8E-5898-4009-B320-50BCDF0FEE5E}"/>
          </ac:spMkLst>
        </pc:spChg>
        <pc:spChg chg="mod">
          <ac:chgData name="啟倫 洪" userId="be6c01fd6302bf9d" providerId="LiveId" clId="{22ED83D6-DA96-4BAF-82A5-3A61732D1BDF}" dt="2022-10-11T09:16:02.271" v="4483" actId="20577"/>
          <ac:spMkLst>
            <pc:docMk/>
            <pc:sldMk cId="3058252352" sldId="336"/>
            <ac:spMk id="8" creationId="{E3AD2536-27AE-46FA-BE06-4AA6943B9733}"/>
          </ac:spMkLst>
        </pc:spChg>
        <pc:spChg chg="add mod">
          <ac:chgData name="啟倫 洪" userId="be6c01fd6302bf9d" providerId="LiveId" clId="{22ED83D6-DA96-4BAF-82A5-3A61732D1BDF}" dt="2022-10-11T07:26:01.876" v="2795" actId="21"/>
          <ac:spMkLst>
            <pc:docMk/>
            <pc:sldMk cId="3058252352" sldId="336"/>
            <ac:spMk id="9" creationId="{A55B595A-46F1-492C-8174-C401C8290FFC}"/>
          </ac:spMkLst>
        </pc:spChg>
        <pc:spChg chg="add mod">
          <ac:chgData name="啟倫 洪" userId="be6c01fd6302bf9d" providerId="LiveId" clId="{22ED83D6-DA96-4BAF-82A5-3A61732D1BDF}" dt="2022-10-11T07:30:11.893" v="2934" actId="207"/>
          <ac:spMkLst>
            <pc:docMk/>
            <pc:sldMk cId="3058252352" sldId="336"/>
            <ac:spMk id="10" creationId="{539B8AAC-D5DB-41FB-B641-A154CDD18D8E}"/>
          </ac:spMkLst>
        </pc:spChg>
        <pc:spChg chg="add mod">
          <ac:chgData name="啟倫 洪" userId="be6c01fd6302bf9d" providerId="LiveId" clId="{22ED83D6-DA96-4BAF-82A5-3A61732D1BDF}" dt="2022-10-11T07:30:22.660" v="2936" actId="207"/>
          <ac:spMkLst>
            <pc:docMk/>
            <pc:sldMk cId="3058252352" sldId="336"/>
            <ac:spMk id="11" creationId="{D7EE4048-2995-4664-880A-849EF067E72A}"/>
          </ac:spMkLst>
        </pc:spChg>
        <pc:spChg chg="add mod">
          <ac:chgData name="啟倫 洪" userId="be6c01fd6302bf9d" providerId="LiveId" clId="{22ED83D6-DA96-4BAF-82A5-3A61732D1BDF}" dt="2022-10-11T07:29:44.169" v="2929" actId="164"/>
          <ac:spMkLst>
            <pc:docMk/>
            <pc:sldMk cId="3058252352" sldId="336"/>
            <ac:spMk id="12" creationId="{1E80C398-FECD-4192-82AA-CBEB1C0E1521}"/>
          </ac:spMkLst>
        </pc:spChg>
        <pc:spChg chg="add mod">
          <ac:chgData name="啟倫 洪" userId="be6c01fd6302bf9d" providerId="LiveId" clId="{22ED83D6-DA96-4BAF-82A5-3A61732D1BDF}" dt="2022-10-11T07:29:44.169" v="2929" actId="164"/>
          <ac:spMkLst>
            <pc:docMk/>
            <pc:sldMk cId="3058252352" sldId="336"/>
            <ac:spMk id="14" creationId="{74BC105E-05B0-4574-B01A-4C63E790888F}"/>
          </ac:spMkLst>
        </pc:spChg>
        <pc:spChg chg="mod">
          <ac:chgData name="啟倫 洪" userId="be6c01fd6302bf9d" providerId="LiveId" clId="{22ED83D6-DA96-4BAF-82A5-3A61732D1BDF}" dt="2022-10-11T07:28:12.489" v="2824" actId="571"/>
          <ac:spMkLst>
            <pc:docMk/>
            <pc:sldMk cId="3058252352" sldId="336"/>
            <ac:spMk id="17" creationId="{2DABD6AC-9A84-47B9-A6C1-1C1CD5AFCB11}"/>
          </ac:spMkLst>
        </pc:spChg>
        <pc:spChg chg="mod">
          <ac:chgData name="啟倫 洪" userId="be6c01fd6302bf9d" providerId="LiveId" clId="{22ED83D6-DA96-4BAF-82A5-3A61732D1BDF}" dt="2022-10-11T07:28:12.489" v="2824" actId="571"/>
          <ac:spMkLst>
            <pc:docMk/>
            <pc:sldMk cId="3058252352" sldId="336"/>
            <ac:spMk id="18" creationId="{188AC70A-FAF4-437F-8A5D-D32AAC2B66E0}"/>
          </ac:spMkLst>
        </pc:spChg>
        <pc:spChg chg="mod">
          <ac:chgData name="啟倫 洪" userId="be6c01fd6302bf9d" providerId="LiveId" clId="{22ED83D6-DA96-4BAF-82A5-3A61732D1BDF}" dt="2022-10-11T07:28:12.489" v="2824" actId="571"/>
          <ac:spMkLst>
            <pc:docMk/>
            <pc:sldMk cId="3058252352" sldId="336"/>
            <ac:spMk id="19" creationId="{48A19648-9D06-4A80-B3E0-F4083E93C328}"/>
          </ac:spMkLst>
        </pc:spChg>
        <pc:spChg chg="mod">
          <ac:chgData name="啟倫 洪" userId="be6c01fd6302bf9d" providerId="LiveId" clId="{22ED83D6-DA96-4BAF-82A5-3A61732D1BDF}" dt="2022-10-11T07:28:12.489" v="2824" actId="571"/>
          <ac:spMkLst>
            <pc:docMk/>
            <pc:sldMk cId="3058252352" sldId="336"/>
            <ac:spMk id="20" creationId="{FD50CDFC-A577-4A8E-9146-001E7C356B3D}"/>
          </ac:spMkLst>
        </pc:spChg>
        <pc:spChg chg="mod">
          <ac:chgData name="啟倫 洪" userId="be6c01fd6302bf9d" providerId="LiveId" clId="{22ED83D6-DA96-4BAF-82A5-3A61732D1BDF}" dt="2022-10-11T07:28:12.489" v="2824" actId="571"/>
          <ac:spMkLst>
            <pc:docMk/>
            <pc:sldMk cId="3058252352" sldId="336"/>
            <ac:spMk id="21" creationId="{01BAB47F-E811-485B-AD53-FF842D2EFB17}"/>
          </ac:spMkLst>
        </pc:spChg>
        <pc:spChg chg="mod">
          <ac:chgData name="啟倫 洪" userId="be6c01fd6302bf9d" providerId="LiveId" clId="{22ED83D6-DA96-4BAF-82A5-3A61732D1BDF}" dt="2022-10-11T07:28:12.489" v="2824" actId="571"/>
          <ac:spMkLst>
            <pc:docMk/>
            <pc:sldMk cId="3058252352" sldId="336"/>
            <ac:spMk id="22" creationId="{9FA48539-8B35-4E75-B87A-A5BED7C2B46E}"/>
          </ac:spMkLst>
        </pc:spChg>
        <pc:spChg chg="add mod">
          <ac:chgData name="啟倫 洪" userId="be6c01fd6302bf9d" providerId="LiveId" clId="{22ED83D6-DA96-4BAF-82A5-3A61732D1BDF}" dt="2022-10-11T07:28:12.489" v="2824" actId="571"/>
          <ac:spMkLst>
            <pc:docMk/>
            <pc:sldMk cId="3058252352" sldId="336"/>
            <ac:spMk id="23" creationId="{AE82519B-CC9C-4E96-8B01-B44E20C3080F}"/>
          </ac:spMkLst>
        </pc:spChg>
        <pc:spChg chg="mod">
          <ac:chgData name="啟倫 洪" userId="be6c01fd6302bf9d" providerId="LiveId" clId="{22ED83D6-DA96-4BAF-82A5-3A61732D1BDF}" dt="2022-10-11T07:28:15.305" v="2826" actId="571"/>
          <ac:spMkLst>
            <pc:docMk/>
            <pc:sldMk cId="3058252352" sldId="336"/>
            <ac:spMk id="26" creationId="{6D7CD280-1C78-492C-B2CD-441B482CCFA7}"/>
          </ac:spMkLst>
        </pc:spChg>
        <pc:spChg chg="mod">
          <ac:chgData name="啟倫 洪" userId="be6c01fd6302bf9d" providerId="LiveId" clId="{22ED83D6-DA96-4BAF-82A5-3A61732D1BDF}" dt="2022-10-11T07:28:15.305" v="2826" actId="571"/>
          <ac:spMkLst>
            <pc:docMk/>
            <pc:sldMk cId="3058252352" sldId="336"/>
            <ac:spMk id="27" creationId="{1333D208-DD70-4E5A-A6CB-D562CBC52194}"/>
          </ac:spMkLst>
        </pc:spChg>
        <pc:spChg chg="mod">
          <ac:chgData name="啟倫 洪" userId="be6c01fd6302bf9d" providerId="LiveId" clId="{22ED83D6-DA96-4BAF-82A5-3A61732D1BDF}" dt="2022-10-11T07:28:15.305" v="2826" actId="571"/>
          <ac:spMkLst>
            <pc:docMk/>
            <pc:sldMk cId="3058252352" sldId="336"/>
            <ac:spMk id="28" creationId="{26567716-505A-44B7-BB72-E21ECB79C4A2}"/>
          </ac:spMkLst>
        </pc:spChg>
        <pc:spChg chg="mod">
          <ac:chgData name="啟倫 洪" userId="be6c01fd6302bf9d" providerId="LiveId" clId="{22ED83D6-DA96-4BAF-82A5-3A61732D1BDF}" dt="2022-10-11T07:28:15.305" v="2826" actId="571"/>
          <ac:spMkLst>
            <pc:docMk/>
            <pc:sldMk cId="3058252352" sldId="336"/>
            <ac:spMk id="29" creationId="{77658BC2-42F0-42AE-955C-C3E80D49CD69}"/>
          </ac:spMkLst>
        </pc:spChg>
        <pc:spChg chg="mod">
          <ac:chgData name="啟倫 洪" userId="be6c01fd6302bf9d" providerId="LiveId" clId="{22ED83D6-DA96-4BAF-82A5-3A61732D1BDF}" dt="2022-10-11T07:28:15.305" v="2826" actId="571"/>
          <ac:spMkLst>
            <pc:docMk/>
            <pc:sldMk cId="3058252352" sldId="336"/>
            <ac:spMk id="30" creationId="{E1F0610C-7DC2-474E-A11D-1F66978FDDBC}"/>
          </ac:spMkLst>
        </pc:spChg>
        <pc:spChg chg="mod">
          <ac:chgData name="啟倫 洪" userId="be6c01fd6302bf9d" providerId="LiveId" clId="{22ED83D6-DA96-4BAF-82A5-3A61732D1BDF}" dt="2022-10-11T07:28:15.305" v="2826" actId="571"/>
          <ac:spMkLst>
            <pc:docMk/>
            <pc:sldMk cId="3058252352" sldId="336"/>
            <ac:spMk id="31" creationId="{74A620C1-4CCA-4656-80CD-AA0DB40E7FDD}"/>
          </ac:spMkLst>
        </pc:spChg>
        <pc:spChg chg="add mod">
          <ac:chgData name="啟倫 洪" userId="be6c01fd6302bf9d" providerId="LiveId" clId="{22ED83D6-DA96-4BAF-82A5-3A61732D1BDF}" dt="2022-10-11T07:28:15.305" v="2826" actId="571"/>
          <ac:spMkLst>
            <pc:docMk/>
            <pc:sldMk cId="3058252352" sldId="336"/>
            <ac:spMk id="32" creationId="{F64D5ED6-F5E9-438B-99D1-5CD36D6A9983}"/>
          </ac:spMkLst>
        </pc:spChg>
        <pc:spChg chg="add mod">
          <ac:chgData name="啟倫 洪" userId="be6c01fd6302bf9d" providerId="LiveId" clId="{22ED83D6-DA96-4BAF-82A5-3A61732D1BDF}" dt="2022-10-11T07:29:44.169" v="2929" actId="164"/>
          <ac:spMkLst>
            <pc:docMk/>
            <pc:sldMk cId="3058252352" sldId="336"/>
            <ac:spMk id="33" creationId="{18360F35-0559-424A-8E5D-57D359501164}"/>
          </ac:spMkLst>
        </pc:spChg>
        <pc:spChg chg="add mod ord">
          <ac:chgData name="啟倫 洪" userId="be6c01fd6302bf9d" providerId="LiveId" clId="{22ED83D6-DA96-4BAF-82A5-3A61732D1BDF}" dt="2022-10-11T07:36:05.113" v="2960" actId="1076"/>
          <ac:spMkLst>
            <pc:docMk/>
            <pc:sldMk cId="3058252352" sldId="336"/>
            <ac:spMk id="34" creationId="{3385D81F-B7D4-4386-A0EE-CBCF888945C7}"/>
          </ac:spMkLst>
        </pc:spChg>
        <pc:spChg chg="add mod topLvl">
          <ac:chgData name="啟倫 洪" userId="be6c01fd6302bf9d" providerId="LiveId" clId="{22ED83D6-DA96-4BAF-82A5-3A61732D1BDF}" dt="2022-10-11T09:21:28.691" v="4664" actId="165"/>
          <ac:spMkLst>
            <pc:docMk/>
            <pc:sldMk cId="3058252352" sldId="336"/>
            <ac:spMk id="37" creationId="{603A8669-73CD-4534-8769-71C1FBE54DB9}"/>
          </ac:spMkLst>
        </pc:spChg>
        <pc:spChg chg="add mod topLvl">
          <ac:chgData name="啟倫 洪" userId="be6c01fd6302bf9d" providerId="LiveId" clId="{22ED83D6-DA96-4BAF-82A5-3A61732D1BDF}" dt="2022-10-11T09:21:28.691" v="4664" actId="165"/>
          <ac:spMkLst>
            <pc:docMk/>
            <pc:sldMk cId="3058252352" sldId="336"/>
            <ac:spMk id="39" creationId="{D90ADDF3-7B7C-4C7E-84A9-0646F14D2187}"/>
          </ac:spMkLst>
        </pc:spChg>
        <pc:spChg chg="add mod topLvl">
          <ac:chgData name="啟倫 洪" userId="be6c01fd6302bf9d" providerId="LiveId" clId="{22ED83D6-DA96-4BAF-82A5-3A61732D1BDF}" dt="2022-10-11T09:21:28.691" v="4664" actId="165"/>
          <ac:spMkLst>
            <pc:docMk/>
            <pc:sldMk cId="3058252352" sldId="336"/>
            <ac:spMk id="40" creationId="{86918038-2C27-4ABB-BC64-4474E7F90BAD}"/>
          </ac:spMkLst>
        </pc:spChg>
        <pc:spChg chg="add mod topLvl">
          <ac:chgData name="啟倫 洪" userId="be6c01fd6302bf9d" providerId="LiveId" clId="{22ED83D6-DA96-4BAF-82A5-3A61732D1BDF}" dt="2022-10-11T09:21:28.691" v="4664" actId="165"/>
          <ac:spMkLst>
            <pc:docMk/>
            <pc:sldMk cId="3058252352" sldId="336"/>
            <ac:spMk id="41" creationId="{32BB40A8-E958-45FC-9A2D-AC6790D25802}"/>
          </ac:spMkLst>
        </pc:spChg>
        <pc:spChg chg="add mod">
          <ac:chgData name="啟倫 洪" userId="be6c01fd6302bf9d" providerId="LiveId" clId="{22ED83D6-DA96-4BAF-82A5-3A61732D1BDF}" dt="2022-10-11T09:21:50.724" v="4671" actId="1076"/>
          <ac:spMkLst>
            <pc:docMk/>
            <pc:sldMk cId="3058252352" sldId="336"/>
            <ac:spMk id="42" creationId="{455A9D2B-04CD-45F7-8B7E-E2CF6BA3B771}"/>
          </ac:spMkLst>
        </pc:spChg>
        <pc:grpChg chg="add mod">
          <ac:chgData name="啟倫 洪" userId="be6c01fd6302bf9d" providerId="LiveId" clId="{22ED83D6-DA96-4BAF-82A5-3A61732D1BDF}" dt="2022-10-11T07:14:55.633" v="2524" actId="164"/>
          <ac:grpSpMkLst>
            <pc:docMk/>
            <pc:sldMk cId="3058252352" sldId="336"/>
            <ac:grpSpMk id="5" creationId="{3CF3824D-6821-4C4D-AEAD-076822CE8154}"/>
          </ac:grpSpMkLst>
        </pc:grpChg>
        <pc:grpChg chg="add mod">
          <ac:chgData name="啟倫 洪" userId="be6c01fd6302bf9d" providerId="LiveId" clId="{22ED83D6-DA96-4BAF-82A5-3A61732D1BDF}" dt="2022-10-11T07:29:44.169" v="2929" actId="164"/>
          <ac:grpSpMkLst>
            <pc:docMk/>
            <pc:sldMk cId="3058252352" sldId="336"/>
            <ac:grpSpMk id="7" creationId="{27DFE86D-8789-4F76-B531-3D93703908BE}"/>
          </ac:grpSpMkLst>
        </pc:grpChg>
        <pc:grpChg chg="add mod">
          <ac:chgData name="啟倫 洪" userId="be6c01fd6302bf9d" providerId="LiveId" clId="{22ED83D6-DA96-4BAF-82A5-3A61732D1BDF}" dt="2022-10-11T09:21:48.046" v="4670" actId="1076"/>
          <ac:grpSpMkLst>
            <pc:docMk/>
            <pc:sldMk cId="3058252352" sldId="336"/>
            <ac:grpSpMk id="13" creationId="{F804AFD1-C300-427D-84F4-BDA9525DCF2A}"/>
          </ac:grpSpMkLst>
        </pc:grpChg>
        <pc:grpChg chg="add mod">
          <ac:chgData name="啟倫 洪" userId="be6c01fd6302bf9d" providerId="LiveId" clId="{22ED83D6-DA96-4BAF-82A5-3A61732D1BDF}" dt="2022-10-11T07:28:12.489" v="2824" actId="571"/>
          <ac:grpSpMkLst>
            <pc:docMk/>
            <pc:sldMk cId="3058252352" sldId="336"/>
            <ac:grpSpMk id="15" creationId="{DBA07631-B130-48AA-B0FE-8192DEA8B863}"/>
          </ac:grpSpMkLst>
        </pc:grpChg>
        <pc:grpChg chg="mod">
          <ac:chgData name="啟倫 洪" userId="be6c01fd6302bf9d" providerId="LiveId" clId="{22ED83D6-DA96-4BAF-82A5-3A61732D1BDF}" dt="2022-10-11T07:28:12.489" v="2824" actId="571"/>
          <ac:grpSpMkLst>
            <pc:docMk/>
            <pc:sldMk cId="3058252352" sldId="336"/>
            <ac:grpSpMk id="16" creationId="{BBB9CBCC-8568-49E4-8F2C-9DD7D7A62616}"/>
          </ac:grpSpMkLst>
        </pc:grpChg>
        <pc:grpChg chg="add mod">
          <ac:chgData name="啟倫 洪" userId="be6c01fd6302bf9d" providerId="LiveId" clId="{22ED83D6-DA96-4BAF-82A5-3A61732D1BDF}" dt="2022-10-11T07:28:15.305" v="2826" actId="571"/>
          <ac:grpSpMkLst>
            <pc:docMk/>
            <pc:sldMk cId="3058252352" sldId="336"/>
            <ac:grpSpMk id="24" creationId="{71AB6D1B-CEC1-499C-8F2B-2B4562ABE8B2}"/>
          </ac:grpSpMkLst>
        </pc:grpChg>
        <pc:grpChg chg="mod">
          <ac:chgData name="啟倫 洪" userId="be6c01fd6302bf9d" providerId="LiveId" clId="{22ED83D6-DA96-4BAF-82A5-3A61732D1BDF}" dt="2022-10-11T07:28:15.305" v="2826" actId="571"/>
          <ac:grpSpMkLst>
            <pc:docMk/>
            <pc:sldMk cId="3058252352" sldId="336"/>
            <ac:grpSpMk id="25" creationId="{F045C937-D955-44D9-B3C2-ACCEF52E59DF}"/>
          </ac:grpSpMkLst>
        </pc:grpChg>
        <pc:grpChg chg="add mod">
          <ac:chgData name="啟倫 洪" userId="be6c01fd6302bf9d" providerId="LiveId" clId="{22ED83D6-DA96-4BAF-82A5-3A61732D1BDF}" dt="2022-10-11T07:36:05.113" v="2960" actId="1076"/>
          <ac:grpSpMkLst>
            <pc:docMk/>
            <pc:sldMk cId="3058252352" sldId="336"/>
            <ac:grpSpMk id="35" creationId="{11BC959B-AC7C-4057-988A-DE515C81A690}"/>
          </ac:grpSpMkLst>
        </pc:grpChg>
        <pc:grpChg chg="add del mod">
          <ac:chgData name="啟倫 洪" userId="be6c01fd6302bf9d" providerId="LiveId" clId="{22ED83D6-DA96-4BAF-82A5-3A61732D1BDF}" dt="2022-10-11T09:21:28.691" v="4664" actId="165"/>
          <ac:grpSpMkLst>
            <pc:docMk/>
            <pc:sldMk cId="3058252352" sldId="336"/>
            <ac:grpSpMk id="38" creationId="{B3CDD82E-8100-44BE-9883-ADC1B3BEB587}"/>
          </ac:grpSpMkLst>
        </pc:grpChg>
        <pc:picChg chg="add mod">
          <ac:chgData name="啟倫 洪" userId="be6c01fd6302bf9d" providerId="LiveId" clId="{22ED83D6-DA96-4BAF-82A5-3A61732D1BDF}" dt="2022-10-11T07:36:05.113" v="2960" actId="1076"/>
          <ac:picMkLst>
            <pc:docMk/>
            <pc:sldMk cId="3058252352" sldId="336"/>
            <ac:picMk id="36" creationId="{22985920-8B74-4893-B0A7-E35B8162220D}"/>
          </ac:picMkLst>
        </pc:picChg>
        <pc:picChg chg="del">
          <ac:chgData name="啟倫 洪" userId="be6c01fd6302bf9d" providerId="LiveId" clId="{22ED83D6-DA96-4BAF-82A5-3A61732D1BDF}" dt="2022-10-11T07:11:55.232" v="2466" actId="478"/>
          <ac:picMkLst>
            <pc:docMk/>
            <pc:sldMk cId="3058252352" sldId="336"/>
            <ac:picMk id="16386" creationId="{591FC849-B019-4471-A8AD-613D68A5DA19}"/>
          </ac:picMkLst>
        </pc:picChg>
      </pc:sldChg>
      <pc:sldChg chg="add ord">
        <pc:chgData name="啟倫 洪" userId="be6c01fd6302bf9d" providerId="LiveId" clId="{22ED83D6-DA96-4BAF-82A5-3A61732D1BDF}" dt="2022-10-11T07:41:45.250" v="2975"/>
        <pc:sldMkLst>
          <pc:docMk/>
          <pc:sldMk cId="2959216905" sldId="337"/>
        </pc:sldMkLst>
      </pc:sldChg>
      <pc:sldChg chg="addSp delSp modSp add mod ord addCm delCm">
        <pc:chgData name="啟倫 洪" userId="be6c01fd6302bf9d" providerId="LiveId" clId="{22ED83D6-DA96-4BAF-82A5-3A61732D1BDF}" dt="2022-10-11T08:04:43.626" v="3494"/>
        <pc:sldMkLst>
          <pc:docMk/>
          <pc:sldMk cId="3194112022" sldId="338"/>
        </pc:sldMkLst>
        <pc:spChg chg="del">
          <ac:chgData name="啟倫 洪" userId="be6c01fd6302bf9d" providerId="LiveId" clId="{22ED83D6-DA96-4BAF-82A5-3A61732D1BDF}" dt="2022-10-11T08:03:12.928" v="3482" actId="478"/>
          <ac:spMkLst>
            <pc:docMk/>
            <pc:sldMk cId="3194112022" sldId="338"/>
            <ac:spMk id="44" creationId="{1279FCC1-B4E3-44C0-85F4-11CFE79A383C}"/>
          </ac:spMkLst>
        </pc:spChg>
        <pc:spChg chg="del">
          <ac:chgData name="啟倫 洪" userId="be6c01fd6302bf9d" providerId="LiveId" clId="{22ED83D6-DA96-4BAF-82A5-3A61732D1BDF}" dt="2022-10-11T08:03:12.928" v="3482" actId="478"/>
          <ac:spMkLst>
            <pc:docMk/>
            <pc:sldMk cId="3194112022" sldId="338"/>
            <ac:spMk id="45" creationId="{BAAE2093-D602-4FEE-A612-C4B1EF61DBAA}"/>
          </ac:spMkLst>
        </pc:spChg>
        <pc:spChg chg="del">
          <ac:chgData name="啟倫 洪" userId="be6c01fd6302bf9d" providerId="LiveId" clId="{22ED83D6-DA96-4BAF-82A5-3A61732D1BDF}" dt="2022-10-11T08:03:12.928" v="3482" actId="478"/>
          <ac:spMkLst>
            <pc:docMk/>
            <pc:sldMk cId="3194112022" sldId="338"/>
            <ac:spMk id="46" creationId="{F626EF7C-3971-400E-8331-3D3F484ABCFA}"/>
          </ac:spMkLst>
        </pc:spChg>
        <pc:spChg chg="del">
          <ac:chgData name="啟倫 洪" userId="be6c01fd6302bf9d" providerId="LiveId" clId="{22ED83D6-DA96-4BAF-82A5-3A61732D1BDF}" dt="2022-10-11T08:03:12.928" v="3482" actId="478"/>
          <ac:spMkLst>
            <pc:docMk/>
            <pc:sldMk cId="3194112022" sldId="338"/>
            <ac:spMk id="47" creationId="{E9A8B52B-D2A7-410A-A75D-1DD7B8196630}"/>
          </ac:spMkLst>
        </pc:spChg>
        <pc:spChg chg="del">
          <ac:chgData name="啟倫 洪" userId="be6c01fd6302bf9d" providerId="LiveId" clId="{22ED83D6-DA96-4BAF-82A5-3A61732D1BDF}" dt="2022-10-11T08:03:12.928" v="3482" actId="478"/>
          <ac:spMkLst>
            <pc:docMk/>
            <pc:sldMk cId="3194112022" sldId="338"/>
            <ac:spMk id="48" creationId="{83FB7599-62BE-4B3F-9A61-5B21438144C9}"/>
          </ac:spMkLst>
        </pc:spChg>
        <pc:spChg chg="del">
          <ac:chgData name="啟倫 洪" userId="be6c01fd6302bf9d" providerId="LiveId" clId="{22ED83D6-DA96-4BAF-82A5-3A61732D1BDF}" dt="2022-10-11T08:03:12.928" v="3482" actId="478"/>
          <ac:spMkLst>
            <pc:docMk/>
            <pc:sldMk cId="3194112022" sldId="338"/>
            <ac:spMk id="49" creationId="{AEB44F73-30F2-412D-B46B-E6B12466E335}"/>
          </ac:spMkLst>
        </pc:spChg>
        <pc:spChg chg="del">
          <ac:chgData name="啟倫 洪" userId="be6c01fd6302bf9d" providerId="LiveId" clId="{22ED83D6-DA96-4BAF-82A5-3A61732D1BDF}" dt="2022-10-11T08:03:12.928" v="3482" actId="478"/>
          <ac:spMkLst>
            <pc:docMk/>
            <pc:sldMk cId="3194112022" sldId="338"/>
            <ac:spMk id="50" creationId="{DBB5EE1C-4AA7-4EEE-B7AF-AF62EC70522A}"/>
          </ac:spMkLst>
        </pc:spChg>
        <pc:spChg chg="del">
          <ac:chgData name="啟倫 洪" userId="be6c01fd6302bf9d" providerId="LiveId" clId="{22ED83D6-DA96-4BAF-82A5-3A61732D1BDF}" dt="2022-10-11T08:03:12.928" v="3482" actId="478"/>
          <ac:spMkLst>
            <pc:docMk/>
            <pc:sldMk cId="3194112022" sldId="338"/>
            <ac:spMk id="51" creationId="{7900D3AC-2601-48EA-B5B0-E92A83F09AC8}"/>
          </ac:spMkLst>
        </pc:spChg>
        <pc:spChg chg="del">
          <ac:chgData name="啟倫 洪" userId="be6c01fd6302bf9d" providerId="LiveId" clId="{22ED83D6-DA96-4BAF-82A5-3A61732D1BDF}" dt="2022-10-11T08:03:12.928" v="3482" actId="478"/>
          <ac:spMkLst>
            <pc:docMk/>
            <pc:sldMk cId="3194112022" sldId="338"/>
            <ac:spMk id="52" creationId="{779E8D23-8DA1-4483-AA21-39B7E69991FA}"/>
          </ac:spMkLst>
        </pc:spChg>
        <pc:spChg chg="del">
          <ac:chgData name="啟倫 洪" userId="be6c01fd6302bf9d" providerId="LiveId" clId="{22ED83D6-DA96-4BAF-82A5-3A61732D1BDF}" dt="2022-10-11T08:03:12.928" v="3482" actId="478"/>
          <ac:spMkLst>
            <pc:docMk/>
            <pc:sldMk cId="3194112022" sldId="338"/>
            <ac:spMk id="53" creationId="{3736B85C-59AD-4D83-A1BE-DF1B2A72FDE3}"/>
          </ac:spMkLst>
        </pc:spChg>
        <pc:spChg chg="del">
          <ac:chgData name="啟倫 洪" userId="be6c01fd6302bf9d" providerId="LiveId" clId="{22ED83D6-DA96-4BAF-82A5-3A61732D1BDF}" dt="2022-10-11T08:03:12.928" v="3482" actId="478"/>
          <ac:spMkLst>
            <pc:docMk/>
            <pc:sldMk cId="3194112022" sldId="338"/>
            <ac:spMk id="54" creationId="{2A969A33-9F2E-4508-8751-4C5562DC0386}"/>
          </ac:spMkLst>
        </pc:spChg>
        <pc:spChg chg="del">
          <ac:chgData name="啟倫 洪" userId="be6c01fd6302bf9d" providerId="LiveId" clId="{22ED83D6-DA96-4BAF-82A5-3A61732D1BDF}" dt="2022-10-11T08:03:12.928" v="3482" actId="478"/>
          <ac:spMkLst>
            <pc:docMk/>
            <pc:sldMk cId="3194112022" sldId="338"/>
            <ac:spMk id="55" creationId="{EF3FD728-5388-4CF2-BB06-9490A1AEACF6}"/>
          </ac:spMkLst>
        </pc:spChg>
        <pc:grpChg chg="del">
          <ac:chgData name="啟倫 洪" userId="be6c01fd6302bf9d" providerId="LiveId" clId="{22ED83D6-DA96-4BAF-82A5-3A61732D1BDF}" dt="2022-10-11T08:03:12.928" v="3482" actId="478"/>
          <ac:grpSpMkLst>
            <pc:docMk/>
            <pc:sldMk cId="3194112022" sldId="338"/>
            <ac:grpSpMk id="23" creationId="{D2B9C180-E952-4A63-98EA-69B933A08F8D}"/>
          </ac:grpSpMkLst>
        </pc:grpChg>
        <pc:grpChg chg="del">
          <ac:chgData name="啟倫 洪" userId="be6c01fd6302bf9d" providerId="LiveId" clId="{22ED83D6-DA96-4BAF-82A5-3A61732D1BDF}" dt="2022-10-11T08:03:12.928" v="3482" actId="478"/>
          <ac:grpSpMkLst>
            <pc:docMk/>
            <pc:sldMk cId="3194112022" sldId="338"/>
            <ac:grpSpMk id="32" creationId="{F1A0172E-3A2A-4B98-AC1B-9CB8ED5B1FB9}"/>
          </ac:grpSpMkLst>
        </pc:grpChg>
        <pc:grpChg chg="del">
          <ac:chgData name="啟倫 洪" userId="be6c01fd6302bf9d" providerId="LiveId" clId="{22ED83D6-DA96-4BAF-82A5-3A61732D1BDF}" dt="2022-10-11T08:03:12.928" v="3482" actId="478"/>
          <ac:grpSpMkLst>
            <pc:docMk/>
            <pc:sldMk cId="3194112022" sldId="338"/>
            <ac:grpSpMk id="33" creationId="{8A7582D7-3BDA-4E65-84D5-B76156E79BFC}"/>
          </ac:grpSpMkLst>
        </pc:grpChg>
        <pc:grpChg chg="del">
          <ac:chgData name="啟倫 洪" userId="be6c01fd6302bf9d" providerId="LiveId" clId="{22ED83D6-DA96-4BAF-82A5-3A61732D1BDF}" dt="2022-10-11T08:03:12.928" v="3482" actId="478"/>
          <ac:grpSpMkLst>
            <pc:docMk/>
            <pc:sldMk cId="3194112022" sldId="338"/>
            <ac:grpSpMk id="38" creationId="{CD8515EE-C653-4D17-803F-D8273E3F252B}"/>
          </ac:grpSpMkLst>
        </pc:grpChg>
        <pc:picChg chg="add mod modCrop">
          <ac:chgData name="啟倫 洪" userId="be6c01fd6302bf9d" providerId="LiveId" clId="{22ED83D6-DA96-4BAF-82A5-3A61732D1BDF}" dt="2022-10-11T08:04:29.793" v="3491" actId="1076"/>
          <ac:picMkLst>
            <pc:docMk/>
            <pc:sldMk cId="3194112022" sldId="338"/>
            <ac:picMk id="4" creationId="{7CA8C192-84A6-4B41-B39D-C97469312D36}"/>
          </ac:picMkLst>
        </pc:picChg>
      </pc:sldChg>
      <pc:sldChg chg="addSp delSp modSp add mod ord delAnim modAnim addCm delCm">
        <pc:chgData name="啟倫 洪" userId="be6c01fd6302bf9d" providerId="LiveId" clId="{22ED83D6-DA96-4BAF-82A5-3A61732D1BDF}" dt="2022-10-11T08:35:20.744" v="4157"/>
        <pc:sldMkLst>
          <pc:docMk/>
          <pc:sldMk cId="1465436652" sldId="339"/>
        </pc:sldMkLst>
        <pc:spChg chg="mod">
          <ac:chgData name="啟倫 洪" userId="be6c01fd6302bf9d" providerId="LiveId" clId="{22ED83D6-DA96-4BAF-82A5-3A61732D1BDF}" dt="2022-10-11T08:10:32.342" v="3752" actId="20577"/>
          <ac:spMkLst>
            <pc:docMk/>
            <pc:sldMk cId="1465436652" sldId="339"/>
            <ac:spMk id="2" creationId="{00000000-0000-0000-0000-000000000000}"/>
          </ac:spMkLst>
        </pc:spChg>
        <pc:spChg chg="add mod">
          <ac:chgData name="啟倫 洪" userId="be6c01fd6302bf9d" providerId="LiveId" clId="{22ED83D6-DA96-4BAF-82A5-3A61732D1BDF}" dt="2022-10-11T08:11:07.746" v="3770" actId="1076"/>
          <ac:spMkLst>
            <pc:docMk/>
            <pc:sldMk cId="1465436652" sldId="339"/>
            <ac:spMk id="34" creationId="{2392AAE6-E255-4E8D-A39A-C21A32F24F59}"/>
          </ac:spMkLst>
        </pc:spChg>
        <pc:spChg chg="mod">
          <ac:chgData name="啟倫 洪" userId="be6c01fd6302bf9d" providerId="LiveId" clId="{22ED83D6-DA96-4BAF-82A5-3A61732D1BDF}" dt="2022-10-11T08:34:57.509" v="4131" actId="14100"/>
          <ac:spMkLst>
            <pc:docMk/>
            <pc:sldMk cId="1465436652" sldId="339"/>
            <ac:spMk id="40" creationId="{E282D552-F238-4D9F-AB25-849CD0586A69}"/>
          </ac:spMkLst>
        </pc:spChg>
        <pc:spChg chg="mod">
          <ac:chgData name="啟倫 洪" userId="be6c01fd6302bf9d" providerId="LiveId" clId="{22ED83D6-DA96-4BAF-82A5-3A61732D1BDF}" dt="2022-10-11T08:35:13.258" v="4155" actId="20577"/>
          <ac:spMkLst>
            <pc:docMk/>
            <pc:sldMk cId="1465436652" sldId="339"/>
            <ac:spMk id="41" creationId="{4BC1B849-D527-4A86-97C6-96B4640C773C}"/>
          </ac:spMkLst>
        </pc:spChg>
        <pc:spChg chg="del mod">
          <ac:chgData name="啟倫 洪" userId="be6c01fd6302bf9d" providerId="LiveId" clId="{22ED83D6-DA96-4BAF-82A5-3A61732D1BDF}" dt="2022-10-11T08:35:06.282" v="4134" actId="478"/>
          <ac:spMkLst>
            <pc:docMk/>
            <pc:sldMk cId="1465436652" sldId="339"/>
            <ac:spMk id="42" creationId="{B931314B-F486-4F27-B615-8FF1C6E19A2E}"/>
          </ac:spMkLst>
        </pc:spChg>
        <pc:grpChg chg="del">
          <ac:chgData name="啟倫 洪" userId="be6c01fd6302bf9d" providerId="LiveId" clId="{22ED83D6-DA96-4BAF-82A5-3A61732D1BDF}" dt="2022-10-11T08:09:35.801" v="3715" actId="478"/>
          <ac:grpSpMkLst>
            <pc:docMk/>
            <pc:sldMk cId="1465436652" sldId="339"/>
            <ac:grpSpMk id="13" creationId="{7308ACB5-4A34-4AB3-819F-B9745F747C5B}"/>
          </ac:grpSpMkLst>
        </pc:grpChg>
        <pc:grpChg chg="del">
          <ac:chgData name="啟倫 洪" userId="be6c01fd6302bf9d" providerId="LiveId" clId="{22ED83D6-DA96-4BAF-82A5-3A61732D1BDF}" dt="2022-10-11T08:09:35.801" v="3715" actId="478"/>
          <ac:grpSpMkLst>
            <pc:docMk/>
            <pc:sldMk cId="1465436652" sldId="339"/>
            <ac:grpSpMk id="14" creationId="{37941C03-1E57-4143-85C7-FDD2B74E9C50}"/>
          </ac:grpSpMkLst>
        </pc:grpChg>
        <pc:grpChg chg="del">
          <ac:chgData name="啟倫 洪" userId="be6c01fd6302bf9d" providerId="LiveId" clId="{22ED83D6-DA96-4BAF-82A5-3A61732D1BDF}" dt="2022-10-11T08:09:35.801" v="3715" actId="478"/>
          <ac:grpSpMkLst>
            <pc:docMk/>
            <pc:sldMk cId="1465436652" sldId="339"/>
            <ac:grpSpMk id="15" creationId="{FB8B7B94-0454-4E8C-826E-B7BD44B5FEEE}"/>
          </ac:grpSpMkLst>
        </pc:grpChg>
        <pc:grpChg chg="add mod">
          <ac:chgData name="啟倫 洪" userId="be6c01fd6302bf9d" providerId="LiveId" clId="{22ED83D6-DA96-4BAF-82A5-3A61732D1BDF}" dt="2022-10-11T08:34:47.734" v="4128" actId="14100"/>
          <ac:grpSpMkLst>
            <pc:docMk/>
            <pc:sldMk cId="1465436652" sldId="339"/>
            <ac:grpSpMk id="39" creationId="{B0D48BF6-7799-49A5-9706-595B1F79D0E9}"/>
          </ac:grpSpMkLst>
        </pc:grpChg>
        <pc:grpChg chg="del">
          <ac:chgData name="啟倫 洪" userId="be6c01fd6302bf9d" providerId="LiveId" clId="{22ED83D6-DA96-4BAF-82A5-3A61732D1BDF}" dt="2022-10-11T08:09:35.801" v="3715" actId="478"/>
          <ac:grpSpMkLst>
            <pc:docMk/>
            <pc:sldMk cId="1465436652" sldId="339"/>
            <ac:grpSpMk id="59" creationId="{4DB7124A-DB82-4118-ACE8-745F8A81ADA5}"/>
          </ac:grpSpMkLst>
        </pc:grpChg>
        <pc:grpChg chg="del">
          <ac:chgData name="啟倫 洪" userId="be6c01fd6302bf9d" providerId="LiveId" clId="{22ED83D6-DA96-4BAF-82A5-3A61732D1BDF}" dt="2022-10-11T08:09:35.801" v="3715" actId="478"/>
          <ac:grpSpMkLst>
            <pc:docMk/>
            <pc:sldMk cId="1465436652" sldId="339"/>
            <ac:grpSpMk id="67" creationId="{DB8D2E97-5676-4CB6-A316-6DE4832A5E44}"/>
          </ac:grpSpMkLst>
        </pc:grpChg>
        <pc:grpChg chg="del">
          <ac:chgData name="啟倫 洪" userId="be6c01fd6302bf9d" providerId="LiveId" clId="{22ED83D6-DA96-4BAF-82A5-3A61732D1BDF}" dt="2022-10-11T08:09:35.801" v="3715" actId="478"/>
          <ac:grpSpMkLst>
            <pc:docMk/>
            <pc:sldMk cId="1465436652" sldId="339"/>
            <ac:grpSpMk id="112" creationId="{95A14C3F-4500-4FF5-8A5A-EED94B57E321}"/>
          </ac:grpSpMkLst>
        </pc:grpChg>
        <pc:grpChg chg="del">
          <ac:chgData name="啟倫 洪" userId="be6c01fd6302bf9d" providerId="LiveId" clId="{22ED83D6-DA96-4BAF-82A5-3A61732D1BDF}" dt="2022-10-11T08:09:35.801" v="3715" actId="478"/>
          <ac:grpSpMkLst>
            <pc:docMk/>
            <pc:sldMk cId="1465436652" sldId="339"/>
            <ac:grpSpMk id="116" creationId="{49C2088D-CE6A-4EA0-B468-37FA85F0B63C}"/>
          </ac:grpSpMkLst>
        </pc:grpChg>
        <pc:picChg chg="add mod modCrop">
          <ac:chgData name="啟倫 洪" userId="be6c01fd6302bf9d" providerId="LiveId" clId="{22ED83D6-DA96-4BAF-82A5-3A61732D1BDF}" dt="2022-10-11T08:10:36.592" v="3754" actId="1076"/>
          <ac:picMkLst>
            <pc:docMk/>
            <pc:sldMk cId="1465436652" sldId="339"/>
            <ac:picMk id="4" creationId="{837432B6-51CC-4648-A161-CB1FB2BA777D}"/>
          </ac:picMkLst>
        </pc:picChg>
        <pc:picChg chg="add mod modCrop">
          <ac:chgData name="啟倫 洪" userId="be6c01fd6302bf9d" providerId="LiveId" clId="{22ED83D6-DA96-4BAF-82A5-3A61732D1BDF}" dt="2022-10-11T08:33:34.430" v="4111" actId="1076"/>
          <ac:picMkLst>
            <pc:docMk/>
            <pc:sldMk cId="1465436652" sldId="339"/>
            <ac:picMk id="6" creationId="{B166417E-4F91-46DA-BDA6-10415EDCD254}"/>
          </ac:picMkLst>
        </pc:picChg>
        <pc:picChg chg="add mod modCrop">
          <ac:chgData name="啟倫 洪" userId="be6c01fd6302bf9d" providerId="LiveId" clId="{22ED83D6-DA96-4BAF-82A5-3A61732D1BDF}" dt="2022-10-11T08:34:39.692" v="4125" actId="1076"/>
          <ac:picMkLst>
            <pc:docMk/>
            <pc:sldMk cId="1465436652" sldId="339"/>
            <ac:picMk id="8" creationId="{AA719110-C661-4089-9FD6-AF4C81F82084}"/>
          </ac:picMkLst>
        </pc:picChg>
        <pc:picChg chg="del">
          <ac:chgData name="啟倫 洪" userId="be6c01fd6302bf9d" providerId="LiveId" clId="{22ED83D6-DA96-4BAF-82A5-3A61732D1BDF}" dt="2022-10-11T08:09:35.801" v="3715" actId="478"/>
          <ac:picMkLst>
            <pc:docMk/>
            <pc:sldMk cId="1465436652" sldId="339"/>
            <ac:picMk id="12" creationId="{2C4A30EA-C4B2-44D9-977F-6DC25A358805}"/>
          </ac:picMkLst>
        </pc:picChg>
      </pc:sldChg>
      <pc:sldChg chg="addSp delSp modSp add del mod addAnim delAnim modAnim">
        <pc:chgData name="啟倫 洪" userId="be6c01fd6302bf9d" providerId="LiveId" clId="{22ED83D6-DA96-4BAF-82A5-3A61732D1BDF}" dt="2022-10-11T08:32:01.032" v="4101" actId="47"/>
        <pc:sldMkLst>
          <pc:docMk/>
          <pc:sldMk cId="3387320437" sldId="340"/>
        </pc:sldMkLst>
        <pc:spChg chg="mod">
          <ac:chgData name="啟倫 洪" userId="be6c01fd6302bf9d" providerId="LiveId" clId="{22ED83D6-DA96-4BAF-82A5-3A61732D1BDF}" dt="2022-10-11T08:19:18.133" v="3807"/>
          <ac:spMkLst>
            <pc:docMk/>
            <pc:sldMk cId="3387320437" sldId="340"/>
            <ac:spMk id="2" creationId="{00000000-0000-0000-0000-000000000000}"/>
          </ac:spMkLst>
        </pc:spChg>
        <pc:spChg chg="mod">
          <ac:chgData name="啟倫 洪" userId="be6c01fd6302bf9d" providerId="LiveId" clId="{22ED83D6-DA96-4BAF-82A5-3A61732D1BDF}" dt="2022-10-11T08:18:29.801" v="3796" actId="1076"/>
          <ac:spMkLst>
            <pc:docMk/>
            <pc:sldMk cId="3387320437" sldId="340"/>
            <ac:spMk id="9" creationId="{6DCF848D-BD86-4CAF-8C34-3D5CDE98F124}"/>
          </ac:spMkLst>
        </pc:spChg>
        <pc:spChg chg="del mod">
          <ac:chgData name="啟倫 洪" userId="be6c01fd6302bf9d" providerId="LiveId" clId="{22ED83D6-DA96-4BAF-82A5-3A61732D1BDF}" dt="2022-10-11T08:18:21.414" v="3794" actId="478"/>
          <ac:spMkLst>
            <pc:docMk/>
            <pc:sldMk cId="3387320437" sldId="340"/>
            <ac:spMk id="10" creationId="{94C181DB-5C4A-4B90-81D8-14120A7F72E5}"/>
          </ac:spMkLst>
        </pc:spChg>
        <pc:spChg chg="mod">
          <ac:chgData name="啟倫 洪" userId="be6c01fd6302bf9d" providerId="LiveId" clId="{22ED83D6-DA96-4BAF-82A5-3A61732D1BDF}" dt="2022-10-11T08:18:12.926" v="3790"/>
          <ac:spMkLst>
            <pc:docMk/>
            <pc:sldMk cId="3387320437" sldId="340"/>
            <ac:spMk id="11" creationId="{4DDB4829-11B5-46A9-A785-B759AF1D57E9}"/>
          </ac:spMkLst>
        </pc:spChg>
        <pc:spChg chg="add del mod topLvl">
          <ac:chgData name="啟倫 洪" userId="be6c01fd6302bf9d" providerId="LiveId" clId="{22ED83D6-DA96-4BAF-82A5-3A61732D1BDF}" dt="2022-10-11T08:19:28.427" v="3809" actId="21"/>
          <ac:spMkLst>
            <pc:docMk/>
            <pc:sldMk cId="3387320437" sldId="340"/>
            <ac:spMk id="13" creationId="{F32EF08E-BD38-4B74-B916-46B069E4DF11}"/>
          </ac:spMkLst>
        </pc:spChg>
        <pc:spChg chg="del mod">
          <ac:chgData name="啟倫 洪" userId="be6c01fd6302bf9d" providerId="LiveId" clId="{22ED83D6-DA96-4BAF-82A5-3A61732D1BDF}" dt="2022-10-11T08:18:55.900" v="3804" actId="478"/>
          <ac:spMkLst>
            <pc:docMk/>
            <pc:sldMk cId="3387320437" sldId="340"/>
            <ac:spMk id="14" creationId="{62C3F3C9-64F7-47AC-8D4C-7B16EC99C970}"/>
          </ac:spMkLst>
        </pc:spChg>
        <pc:spChg chg="del mod topLvl">
          <ac:chgData name="啟倫 洪" userId="be6c01fd6302bf9d" providerId="LiveId" clId="{22ED83D6-DA96-4BAF-82A5-3A61732D1BDF}" dt="2022-10-11T08:18:55.900" v="3804" actId="478"/>
          <ac:spMkLst>
            <pc:docMk/>
            <pc:sldMk cId="3387320437" sldId="340"/>
            <ac:spMk id="15" creationId="{079953A2-6BA2-4D4E-AAFC-0B0416BA0DE5}"/>
          </ac:spMkLst>
        </pc:spChg>
        <pc:spChg chg="del">
          <ac:chgData name="啟倫 洪" userId="be6c01fd6302bf9d" providerId="LiveId" clId="{22ED83D6-DA96-4BAF-82A5-3A61732D1BDF}" dt="2022-10-11T08:13:55.195" v="3776" actId="478"/>
          <ac:spMkLst>
            <pc:docMk/>
            <pc:sldMk cId="3387320437" sldId="340"/>
            <ac:spMk id="34" creationId="{2392AAE6-E255-4E8D-A39A-C21A32F24F59}"/>
          </ac:spMkLst>
        </pc:spChg>
        <pc:grpChg chg="add del mod">
          <ac:chgData name="啟倫 洪" userId="be6c01fd6302bf9d" providerId="LiveId" clId="{22ED83D6-DA96-4BAF-82A5-3A61732D1BDF}" dt="2022-10-11T08:19:28.427" v="3809" actId="21"/>
          <ac:grpSpMkLst>
            <pc:docMk/>
            <pc:sldMk cId="3387320437" sldId="340"/>
            <ac:grpSpMk id="8" creationId="{504A4CE5-95D2-4FC6-A43C-51FBB457C490}"/>
          </ac:grpSpMkLst>
        </pc:grpChg>
        <pc:grpChg chg="add del mod">
          <ac:chgData name="啟倫 洪" userId="be6c01fd6302bf9d" providerId="LiveId" clId="{22ED83D6-DA96-4BAF-82A5-3A61732D1BDF}" dt="2022-10-11T08:18:55.900" v="3804" actId="478"/>
          <ac:grpSpMkLst>
            <pc:docMk/>
            <pc:sldMk cId="3387320437" sldId="340"/>
            <ac:grpSpMk id="12" creationId="{B5E9CDF8-623D-4811-9502-A8E81A6D964D}"/>
          </ac:grpSpMkLst>
        </pc:grpChg>
        <pc:picChg chg="del">
          <ac:chgData name="啟倫 洪" userId="be6c01fd6302bf9d" providerId="LiveId" clId="{22ED83D6-DA96-4BAF-82A5-3A61732D1BDF}" dt="2022-10-11T08:13:45.958" v="3772" actId="478"/>
          <ac:picMkLst>
            <pc:docMk/>
            <pc:sldMk cId="3387320437" sldId="340"/>
            <ac:picMk id="4" creationId="{837432B6-51CC-4648-A161-CB1FB2BA777D}"/>
          </ac:picMkLst>
        </pc:picChg>
        <pc:picChg chg="add del mod">
          <ac:chgData name="啟倫 洪" userId="be6c01fd6302bf9d" providerId="LiveId" clId="{22ED83D6-DA96-4BAF-82A5-3A61732D1BDF}" dt="2022-10-11T08:19:28.427" v="3809" actId="21"/>
          <ac:picMkLst>
            <pc:docMk/>
            <pc:sldMk cId="3387320437" sldId="340"/>
            <ac:picMk id="5" creationId="{B9023C9C-61DF-4D3D-9625-56F7EE1A14EC}"/>
          </ac:picMkLst>
        </pc:picChg>
        <pc:picChg chg="add del mod">
          <ac:chgData name="啟倫 洪" userId="be6c01fd6302bf9d" providerId="LiveId" clId="{22ED83D6-DA96-4BAF-82A5-3A61732D1BDF}" dt="2022-10-11T08:19:28.427" v="3809" actId="21"/>
          <ac:picMkLst>
            <pc:docMk/>
            <pc:sldMk cId="3387320437" sldId="340"/>
            <ac:picMk id="7" creationId="{6CD292AE-2894-4BF7-813A-177894640C0B}"/>
          </ac:picMkLst>
        </pc:picChg>
        <pc:picChg chg="add del mod modCrop">
          <ac:chgData name="啟倫 洪" userId="be6c01fd6302bf9d" providerId="LiveId" clId="{22ED83D6-DA96-4BAF-82A5-3A61732D1BDF}" dt="2022-10-11T08:30:09.479" v="4089" actId="478"/>
          <ac:picMkLst>
            <pc:docMk/>
            <pc:sldMk cId="3387320437" sldId="340"/>
            <ac:picMk id="16" creationId="{D63495FD-49D6-4865-9657-41BD8B2C7947}"/>
          </ac:picMkLst>
        </pc:picChg>
      </pc:sldChg>
      <pc:sldChg chg="addSp delSp modSp add mod addAnim delAnim modAnim">
        <pc:chgData name="啟倫 洪" userId="be6c01fd6302bf9d" providerId="LiveId" clId="{22ED83D6-DA96-4BAF-82A5-3A61732D1BDF}" dt="2022-10-11T09:27:35.222" v="4762" actId="1037"/>
        <pc:sldMkLst>
          <pc:docMk/>
          <pc:sldMk cId="3257244707" sldId="341"/>
        </pc:sldMkLst>
        <pc:spChg chg="mod">
          <ac:chgData name="啟倫 洪" userId="be6c01fd6302bf9d" providerId="LiveId" clId="{22ED83D6-DA96-4BAF-82A5-3A61732D1BDF}" dt="2022-10-11T09:10:03.299" v="4419" actId="1076"/>
          <ac:spMkLst>
            <pc:docMk/>
            <pc:sldMk cId="3257244707" sldId="341"/>
            <ac:spMk id="2" creationId="{00000000-0000-0000-0000-000000000000}"/>
          </ac:spMkLst>
        </pc:spChg>
        <pc:spChg chg="mod">
          <ac:chgData name="啟倫 洪" userId="be6c01fd6302bf9d" providerId="LiveId" clId="{22ED83D6-DA96-4BAF-82A5-3A61732D1BDF}" dt="2022-10-11T08:20:40.562" v="3818"/>
          <ac:spMkLst>
            <pc:docMk/>
            <pc:sldMk cId="3257244707" sldId="341"/>
            <ac:spMk id="8" creationId="{0E9DD7CF-16E9-4AE3-BE97-3CECFAFFB306}"/>
          </ac:spMkLst>
        </pc:spChg>
        <pc:spChg chg="mod">
          <ac:chgData name="啟倫 洪" userId="be6c01fd6302bf9d" providerId="LiveId" clId="{22ED83D6-DA96-4BAF-82A5-3A61732D1BDF}" dt="2022-10-11T08:20:40.562" v="3818"/>
          <ac:spMkLst>
            <pc:docMk/>
            <pc:sldMk cId="3257244707" sldId="341"/>
            <ac:spMk id="9" creationId="{778C00BD-9178-4D23-A392-6FA2121977AC}"/>
          </ac:spMkLst>
        </pc:spChg>
        <pc:spChg chg="mod">
          <ac:chgData name="啟倫 洪" userId="be6c01fd6302bf9d" providerId="LiveId" clId="{22ED83D6-DA96-4BAF-82A5-3A61732D1BDF}" dt="2022-10-11T08:24:24.108" v="3909" actId="14100"/>
          <ac:spMkLst>
            <pc:docMk/>
            <pc:sldMk cId="3257244707" sldId="341"/>
            <ac:spMk id="11" creationId="{4C52446D-A736-4E56-984D-76DF3A52F78A}"/>
          </ac:spMkLst>
        </pc:spChg>
        <pc:spChg chg="mod">
          <ac:chgData name="啟倫 洪" userId="be6c01fd6302bf9d" providerId="LiveId" clId="{22ED83D6-DA96-4BAF-82A5-3A61732D1BDF}" dt="2022-10-11T08:25:03.002" v="3969" actId="1076"/>
          <ac:spMkLst>
            <pc:docMk/>
            <pc:sldMk cId="3257244707" sldId="341"/>
            <ac:spMk id="12" creationId="{117AFEFC-68EC-4E39-A426-D2CC9E3A2BA5}"/>
          </ac:spMkLst>
        </pc:spChg>
        <pc:spChg chg="mod">
          <ac:chgData name="啟倫 洪" userId="be6c01fd6302bf9d" providerId="LiveId" clId="{22ED83D6-DA96-4BAF-82A5-3A61732D1BDF}" dt="2022-10-11T08:25:03.002" v="3969" actId="1076"/>
          <ac:spMkLst>
            <pc:docMk/>
            <pc:sldMk cId="3257244707" sldId="341"/>
            <ac:spMk id="13" creationId="{AAE63ED4-F7C7-4CC3-BBEC-CE520915C231}"/>
          </ac:spMkLst>
        </pc:spChg>
        <pc:spChg chg="mod">
          <ac:chgData name="啟倫 洪" userId="be6c01fd6302bf9d" providerId="LiveId" clId="{22ED83D6-DA96-4BAF-82A5-3A61732D1BDF}" dt="2022-10-11T08:24:04.064" v="3904" actId="14100"/>
          <ac:spMkLst>
            <pc:docMk/>
            <pc:sldMk cId="3257244707" sldId="341"/>
            <ac:spMk id="15" creationId="{A25EFB90-7827-456B-9159-BFEA000BCE6A}"/>
          </ac:spMkLst>
        </pc:spChg>
        <pc:spChg chg="mod">
          <ac:chgData name="啟倫 洪" userId="be6c01fd6302bf9d" providerId="LiveId" clId="{22ED83D6-DA96-4BAF-82A5-3A61732D1BDF}" dt="2022-10-11T08:23:58.402" v="3902" actId="1076"/>
          <ac:spMkLst>
            <pc:docMk/>
            <pc:sldMk cId="3257244707" sldId="341"/>
            <ac:spMk id="16" creationId="{C6BE7814-6975-4F85-9FEA-8AB091150A9A}"/>
          </ac:spMkLst>
        </pc:spChg>
        <pc:spChg chg="mod">
          <ac:chgData name="啟倫 洪" userId="be6c01fd6302bf9d" providerId="LiveId" clId="{22ED83D6-DA96-4BAF-82A5-3A61732D1BDF}" dt="2022-10-11T08:23:58.402" v="3902" actId="1076"/>
          <ac:spMkLst>
            <pc:docMk/>
            <pc:sldMk cId="3257244707" sldId="341"/>
            <ac:spMk id="17" creationId="{066CFC5A-BC89-4067-BC3F-48651F0809DC}"/>
          </ac:spMkLst>
        </pc:spChg>
        <pc:spChg chg="mod">
          <ac:chgData name="啟倫 洪" userId="be6c01fd6302bf9d" providerId="LiveId" clId="{22ED83D6-DA96-4BAF-82A5-3A61732D1BDF}" dt="2022-10-11T08:26:46.867" v="3999" actId="14100"/>
          <ac:spMkLst>
            <pc:docMk/>
            <pc:sldMk cId="3257244707" sldId="341"/>
            <ac:spMk id="24" creationId="{E88FC189-0E31-45D8-ACF4-403D6919F731}"/>
          </ac:spMkLst>
        </pc:spChg>
        <pc:spChg chg="mod">
          <ac:chgData name="啟倫 洪" userId="be6c01fd6302bf9d" providerId="LiveId" clId="{22ED83D6-DA96-4BAF-82A5-3A61732D1BDF}" dt="2022-10-11T08:27:00.050" v="4016" actId="20577"/>
          <ac:spMkLst>
            <pc:docMk/>
            <pc:sldMk cId="3257244707" sldId="341"/>
            <ac:spMk id="25" creationId="{E71AC65A-A0F3-4AE1-A531-5678936F56E7}"/>
          </ac:spMkLst>
        </pc:spChg>
        <pc:spChg chg="mod">
          <ac:chgData name="啟倫 洪" userId="be6c01fd6302bf9d" providerId="LiveId" clId="{22ED83D6-DA96-4BAF-82A5-3A61732D1BDF}" dt="2022-10-11T08:26:54.403" v="4002" actId="20577"/>
          <ac:spMkLst>
            <pc:docMk/>
            <pc:sldMk cId="3257244707" sldId="341"/>
            <ac:spMk id="26" creationId="{681D1B28-7D43-4A81-9BEE-D5120358F0A0}"/>
          </ac:spMkLst>
        </pc:spChg>
        <pc:spChg chg="mod">
          <ac:chgData name="啟倫 洪" userId="be6c01fd6302bf9d" providerId="LiveId" clId="{22ED83D6-DA96-4BAF-82A5-3A61732D1BDF}" dt="2022-10-11T09:26:52.574" v="4707" actId="14100"/>
          <ac:spMkLst>
            <pc:docMk/>
            <pc:sldMk cId="3257244707" sldId="341"/>
            <ac:spMk id="31" creationId="{8B3A6F74-9FC3-425F-868A-D6272E871B5B}"/>
          </ac:spMkLst>
        </pc:spChg>
        <pc:spChg chg="mod">
          <ac:chgData name="啟倫 洪" userId="be6c01fd6302bf9d" providerId="LiveId" clId="{22ED83D6-DA96-4BAF-82A5-3A61732D1BDF}" dt="2022-10-11T09:27:03.999" v="4744" actId="20577"/>
          <ac:spMkLst>
            <pc:docMk/>
            <pc:sldMk cId="3257244707" sldId="341"/>
            <ac:spMk id="32" creationId="{2D966579-DB0D-45FC-A353-73662A489B04}"/>
          </ac:spMkLst>
        </pc:spChg>
        <pc:spChg chg="add del mod">
          <ac:chgData name="啟倫 洪" userId="be6c01fd6302bf9d" providerId="LiveId" clId="{22ED83D6-DA96-4BAF-82A5-3A61732D1BDF}" dt="2022-10-11T09:02:11.793" v="4197" actId="1076"/>
          <ac:spMkLst>
            <pc:docMk/>
            <pc:sldMk cId="3257244707" sldId="341"/>
            <ac:spMk id="33" creationId="{90181AC9-CD61-4452-8EE1-87AAAD062EF4}"/>
          </ac:spMkLst>
        </pc:spChg>
        <pc:spChg chg="mod">
          <ac:chgData name="啟倫 洪" userId="be6c01fd6302bf9d" providerId="LiveId" clId="{22ED83D6-DA96-4BAF-82A5-3A61732D1BDF}" dt="2022-10-11T08:30:28.426" v="4090"/>
          <ac:spMkLst>
            <pc:docMk/>
            <pc:sldMk cId="3257244707" sldId="341"/>
            <ac:spMk id="36" creationId="{61303C5F-D93A-4976-8ECA-D6475C21ED38}"/>
          </ac:spMkLst>
        </pc:spChg>
        <pc:spChg chg="mod">
          <ac:chgData name="啟倫 洪" userId="be6c01fd6302bf9d" providerId="LiveId" clId="{22ED83D6-DA96-4BAF-82A5-3A61732D1BDF}" dt="2022-10-11T08:30:28.426" v="4090"/>
          <ac:spMkLst>
            <pc:docMk/>
            <pc:sldMk cId="3257244707" sldId="341"/>
            <ac:spMk id="37" creationId="{48D179A3-B629-458E-BDB6-D7594C05587D}"/>
          </ac:spMkLst>
        </pc:spChg>
        <pc:spChg chg="add del mod">
          <ac:chgData name="啟倫 洪" userId="be6c01fd6302bf9d" providerId="LiveId" clId="{22ED83D6-DA96-4BAF-82A5-3A61732D1BDF}" dt="2022-10-11T09:01:15.632" v="4160" actId="21"/>
          <ac:spMkLst>
            <pc:docMk/>
            <pc:sldMk cId="3257244707" sldId="341"/>
            <ac:spMk id="38" creationId="{1BCE8F3C-8876-4FAE-8ED9-8976D4A8488B}"/>
          </ac:spMkLst>
        </pc:spChg>
        <pc:spChg chg="mod">
          <ac:chgData name="啟倫 洪" userId="be6c01fd6302bf9d" providerId="LiveId" clId="{22ED83D6-DA96-4BAF-82A5-3A61732D1BDF}" dt="2022-10-11T09:02:44.233" v="4203" actId="14100"/>
          <ac:spMkLst>
            <pc:docMk/>
            <pc:sldMk cId="3257244707" sldId="341"/>
            <ac:spMk id="40" creationId="{8CA31B74-062A-41F9-A2A6-B50B801A6431}"/>
          </ac:spMkLst>
        </pc:spChg>
        <pc:spChg chg="mod">
          <ac:chgData name="啟倫 洪" userId="be6c01fd6302bf9d" providerId="LiveId" clId="{22ED83D6-DA96-4BAF-82A5-3A61732D1BDF}" dt="2022-10-11T09:03:07.650" v="4254" actId="1076"/>
          <ac:spMkLst>
            <pc:docMk/>
            <pc:sldMk cId="3257244707" sldId="341"/>
            <ac:spMk id="41" creationId="{C9E2C715-3104-4865-8429-410ABC5826E3}"/>
          </ac:spMkLst>
        </pc:spChg>
        <pc:spChg chg="mod">
          <ac:chgData name="啟倫 洪" userId="be6c01fd6302bf9d" providerId="LiveId" clId="{22ED83D6-DA96-4BAF-82A5-3A61732D1BDF}" dt="2022-10-11T09:03:07.650" v="4254" actId="1076"/>
          <ac:spMkLst>
            <pc:docMk/>
            <pc:sldMk cId="3257244707" sldId="341"/>
            <ac:spMk id="42" creationId="{227DA4BA-4799-4F3C-888C-F6B5B389D73F}"/>
          </ac:spMkLst>
        </pc:spChg>
        <pc:spChg chg="mod">
          <ac:chgData name="啟倫 洪" userId="be6c01fd6302bf9d" providerId="LiveId" clId="{22ED83D6-DA96-4BAF-82A5-3A61732D1BDF}" dt="2022-10-11T09:06:29.526" v="4391" actId="14100"/>
          <ac:spMkLst>
            <pc:docMk/>
            <pc:sldMk cId="3257244707" sldId="341"/>
            <ac:spMk id="46" creationId="{037684C5-7361-4892-B0CA-89D1E51F1DE7}"/>
          </ac:spMkLst>
        </pc:spChg>
        <pc:spChg chg="mod">
          <ac:chgData name="啟倫 洪" userId="be6c01fd6302bf9d" providerId="LiveId" clId="{22ED83D6-DA96-4BAF-82A5-3A61732D1BDF}" dt="2022-10-11T09:06:36.824" v="4393" actId="1076"/>
          <ac:spMkLst>
            <pc:docMk/>
            <pc:sldMk cId="3257244707" sldId="341"/>
            <ac:spMk id="47" creationId="{D9BB2B7A-9C98-44A2-AD99-7B17C04BA3FA}"/>
          </ac:spMkLst>
        </pc:spChg>
        <pc:spChg chg="mod">
          <ac:chgData name="啟倫 洪" userId="be6c01fd6302bf9d" providerId="LiveId" clId="{22ED83D6-DA96-4BAF-82A5-3A61732D1BDF}" dt="2022-10-11T09:06:39.008" v="4395" actId="20577"/>
          <ac:spMkLst>
            <pc:docMk/>
            <pc:sldMk cId="3257244707" sldId="341"/>
            <ac:spMk id="48" creationId="{04AE3B84-34C3-4840-8E0F-2B5C88348ED4}"/>
          </ac:spMkLst>
        </pc:spChg>
        <pc:spChg chg="mod">
          <ac:chgData name="啟倫 洪" userId="be6c01fd6302bf9d" providerId="LiveId" clId="{22ED83D6-DA96-4BAF-82A5-3A61732D1BDF}" dt="2022-10-11T09:05:58.592" v="4351" actId="14100"/>
          <ac:spMkLst>
            <pc:docMk/>
            <pc:sldMk cId="3257244707" sldId="341"/>
            <ac:spMk id="50" creationId="{32DF064F-4F49-461D-A9E5-C5E67F4EF5BF}"/>
          </ac:spMkLst>
        </pc:spChg>
        <pc:spChg chg="mod">
          <ac:chgData name="啟倫 洪" userId="be6c01fd6302bf9d" providerId="LiveId" clId="{22ED83D6-DA96-4BAF-82A5-3A61732D1BDF}" dt="2022-10-11T09:06:15.672" v="4388" actId="20577"/>
          <ac:spMkLst>
            <pc:docMk/>
            <pc:sldMk cId="3257244707" sldId="341"/>
            <ac:spMk id="51" creationId="{77E6A410-2D95-4F85-B069-42D24F70A62F}"/>
          </ac:spMkLst>
        </pc:spChg>
        <pc:spChg chg="mod">
          <ac:chgData name="啟倫 洪" userId="be6c01fd6302bf9d" providerId="LiveId" clId="{22ED83D6-DA96-4BAF-82A5-3A61732D1BDF}" dt="2022-10-11T09:06:01.983" v="4352" actId="1076"/>
          <ac:spMkLst>
            <pc:docMk/>
            <pc:sldMk cId="3257244707" sldId="341"/>
            <ac:spMk id="52" creationId="{7C864032-AB56-44D0-83D6-E00E3F785566}"/>
          </ac:spMkLst>
        </pc:spChg>
        <pc:spChg chg="mod">
          <ac:chgData name="啟倫 洪" userId="be6c01fd6302bf9d" providerId="LiveId" clId="{22ED83D6-DA96-4BAF-82A5-3A61732D1BDF}" dt="2022-10-11T09:06:51.639" v="4396"/>
          <ac:spMkLst>
            <pc:docMk/>
            <pc:sldMk cId="3257244707" sldId="341"/>
            <ac:spMk id="55" creationId="{D45155AF-8735-4A1C-898A-14811C51BBB2}"/>
          </ac:spMkLst>
        </pc:spChg>
        <pc:spChg chg="mod">
          <ac:chgData name="啟倫 洪" userId="be6c01fd6302bf9d" providerId="LiveId" clId="{22ED83D6-DA96-4BAF-82A5-3A61732D1BDF}" dt="2022-10-11T09:06:51.639" v="4396"/>
          <ac:spMkLst>
            <pc:docMk/>
            <pc:sldMk cId="3257244707" sldId="341"/>
            <ac:spMk id="56" creationId="{3C897010-494A-485D-96A7-28A237DA98BE}"/>
          </ac:spMkLst>
        </pc:spChg>
        <pc:spChg chg="add del mod ord">
          <ac:chgData name="啟倫 洪" userId="be6c01fd6302bf9d" providerId="LiveId" clId="{22ED83D6-DA96-4BAF-82A5-3A61732D1BDF}" dt="2022-10-11T09:24:27.823" v="4673" actId="478"/>
          <ac:spMkLst>
            <pc:docMk/>
            <pc:sldMk cId="3257244707" sldId="341"/>
            <ac:spMk id="57" creationId="{6D1EC91E-76DE-4146-B765-54455B8432C2}"/>
          </ac:spMkLst>
        </pc:spChg>
        <pc:spChg chg="mod">
          <ac:chgData name="啟倫 洪" userId="be6c01fd6302bf9d" providerId="LiveId" clId="{22ED83D6-DA96-4BAF-82A5-3A61732D1BDF}" dt="2022-10-11T09:10:39.699" v="4428" actId="14100"/>
          <ac:spMkLst>
            <pc:docMk/>
            <pc:sldMk cId="3257244707" sldId="341"/>
            <ac:spMk id="61" creationId="{341C1057-6811-452E-983F-D3FA9063FF4C}"/>
          </ac:spMkLst>
        </pc:spChg>
        <pc:spChg chg="mod">
          <ac:chgData name="啟倫 洪" userId="be6c01fd6302bf9d" providerId="LiveId" clId="{22ED83D6-DA96-4BAF-82A5-3A61732D1BDF}" dt="2022-10-11T09:10:53.363" v="4449" actId="20577"/>
          <ac:spMkLst>
            <pc:docMk/>
            <pc:sldMk cId="3257244707" sldId="341"/>
            <ac:spMk id="62" creationId="{D1C248E9-3F27-42DD-8677-E12C3C064850}"/>
          </ac:spMkLst>
        </pc:spChg>
        <pc:spChg chg="mod">
          <ac:chgData name="啟倫 洪" userId="be6c01fd6302bf9d" providerId="LiveId" clId="{22ED83D6-DA96-4BAF-82A5-3A61732D1BDF}" dt="2022-10-11T09:10:47.557" v="4431" actId="1076"/>
          <ac:spMkLst>
            <pc:docMk/>
            <pc:sldMk cId="3257244707" sldId="341"/>
            <ac:spMk id="63" creationId="{F03F3C6D-B8DF-4DF8-822C-1F7C7A5EDAF7}"/>
          </ac:spMkLst>
        </pc:spChg>
        <pc:spChg chg="mod">
          <ac:chgData name="啟倫 洪" userId="be6c01fd6302bf9d" providerId="LiveId" clId="{22ED83D6-DA96-4BAF-82A5-3A61732D1BDF}" dt="2022-10-11T09:27:28.296" v="4749"/>
          <ac:spMkLst>
            <pc:docMk/>
            <pc:sldMk cId="3257244707" sldId="341"/>
            <ac:spMk id="69" creationId="{CC1EDEB9-D67C-4C61-8E63-970E49C2805F}"/>
          </ac:spMkLst>
        </pc:spChg>
        <pc:spChg chg="mod">
          <ac:chgData name="啟倫 洪" userId="be6c01fd6302bf9d" providerId="LiveId" clId="{22ED83D6-DA96-4BAF-82A5-3A61732D1BDF}" dt="2022-10-11T09:27:28.296" v="4749"/>
          <ac:spMkLst>
            <pc:docMk/>
            <pc:sldMk cId="3257244707" sldId="341"/>
            <ac:spMk id="70" creationId="{B5F81C4A-571A-4514-AE81-B0D15C52ADA8}"/>
          </ac:spMkLst>
        </pc:spChg>
        <pc:spChg chg="add mod">
          <ac:chgData name="啟倫 洪" userId="be6c01fd6302bf9d" providerId="LiveId" clId="{22ED83D6-DA96-4BAF-82A5-3A61732D1BDF}" dt="2022-10-11T09:27:35.222" v="4762" actId="1037"/>
          <ac:spMkLst>
            <pc:docMk/>
            <pc:sldMk cId="3257244707" sldId="341"/>
            <ac:spMk id="71" creationId="{F99F0303-8F4B-49AF-95D5-A51F8025EB3A}"/>
          </ac:spMkLst>
        </pc:spChg>
        <pc:grpChg chg="add del mod">
          <ac:chgData name="啟倫 洪" userId="be6c01fd6302bf9d" providerId="LiveId" clId="{22ED83D6-DA96-4BAF-82A5-3A61732D1BDF}" dt="2022-10-11T08:20:48.956" v="3820" actId="478"/>
          <ac:grpSpMkLst>
            <pc:docMk/>
            <pc:sldMk cId="3257244707" sldId="341"/>
            <ac:grpSpMk id="7" creationId="{2A29AC7C-30DC-4A96-AF55-3E411D3E3EB8}"/>
          </ac:grpSpMkLst>
        </pc:grpChg>
        <pc:grpChg chg="add mod topLvl">
          <ac:chgData name="啟倫 洪" userId="be6c01fd6302bf9d" providerId="LiveId" clId="{22ED83D6-DA96-4BAF-82A5-3A61732D1BDF}" dt="2022-10-11T08:28:51.459" v="4034" actId="1076"/>
          <ac:grpSpMkLst>
            <pc:docMk/>
            <pc:sldMk cId="3257244707" sldId="341"/>
            <ac:grpSpMk id="10" creationId="{9F63E058-8BFC-4A6E-BBEF-CB6CBDDE027B}"/>
          </ac:grpSpMkLst>
        </pc:grpChg>
        <pc:grpChg chg="add mod topLvl">
          <ac:chgData name="啟倫 洪" userId="be6c01fd6302bf9d" providerId="LiveId" clId="{22ED83D6-DA96-4BAF-82A5-3A61732D1BDF}" dt="2022-10-11T08:28:51.459" v="4034" actId="1076"/>
          <ac:grpSpMkLst>
            <pc:docMk/>
            <pc:sldMk cId="3257244707" sldId="341"/>
            <ac:grpSpMk id="14" creationId="{C821E08F-0EEA-41B7-9C8D-C254725320CD}"/>
          </ac:grpSpMkLst>
        </pc:grpChg>
        <pc:grpChg chg="add del mod">
          <ac:chgData name="啟倫 洪" userId="be6c01fd6302bf9d" providerId="LiveId" clId="{22ED83D6-DA96-4BAF-82A5-3A61732D1BDF}" dt="2022-10-11T08:23:36.878" v="3896" actId="165"/>
          <ac:grpSpMkLst>
            <pc:docMk/>
            <pc:sldMk cId="3257244707" sldId="341"/>
            <ac:grpSpMk id="18" creationId="{25EA2BCF-FCE3-4735-9719-812F4B7D3A03}"/>
          </ac:grpSpMkLst>
        </pc:grpChg>
        <pc:grpChg chg="add mod">
          <ac:chgData name="啟倫 洪" userId="be6c01fd6302bf9d" providerId="LiveId" clId="{22ED83D6-DA96-4BAF-82A5-3A61732D1BDF}" dt="2022-10-11T08:28:34.797" v="4032" actId="1076"/>
          <ac:grpSpMkLst>
            <pc:docMk/>
            <pc:sldMk cId="3257244707" sldId="341"/>
            <ac:grpSpMk id="23" creationId="{82F9E440-0111-4799-9EC5-5FB6EC187167}"/>
          </ac:grpSpMkLst>
        </pc:grpChg>
        <pc:grpChg chg="add mod">
          <ac:chgData name="啟倫 洪" userId="be6c01fd6302bf9d" providerId="LiveId" clId="{22ED83D6-DA96-4BAF-82A5-3A61732D1BDF}" dt="2022-10-11T08:29:27.180" v="4045" actId="1076"/>
          <ac:grpSpMkLst>
            <pc:docMk/>
            <pc:sldMk cId="3257244707" sldId="341"/>
            <ac:grpSpMk id="30" creationId="{E9BEBBC2-CEED-4D4D-8F2A-4F31D5D21A95}"/>
          </ac:grpSpMkLst>
        </pc:grpChg>
        <pc:grpChg chg="add del mod">
          <ac:chgData name="啟倫 洪" userId="be6c01fd6302bf9d" providerId="LiveId" clId="{22ED83D6-DA96-4BAF-82A5-3A61732D1BDF}" dt="2022-10-11T09:01:15.632" v="4160" actId="21"/>
          <ac:grpSpMkLst>
            <pc:docMk/>
            <pc:sldMk cId="3257244707" sldId="341"/>
            <ac:grpSpMk id="35" creationId="{F92670B7-21B1-4F88-8CC1-36163B31F895}"/>
          </ac:grpSpMkLst>
        </pc:grpChg>
        <pc:grpChg chg="add del mod">
          <ac:chgData name="啟倫 洪" userId="be6c01fd6302bf9d" providerId="LiveId" clId="{22ED83D6-DA96-4BAF-82A5-3A61732D1BDF}" dt="2022-10-11T09:26:38.966" v="4704" actId="21"/>
          <ac:grpSpMkLst>
            <pc:docMk/>
            <pc:sldMk cId="3257244707" sldId="341"/>
            <ac:grpSpMk id="39" creationId="{F9372EC9-B84A-456C-BACD-1A22B8B51AF0}"/>
          </ac:grpSpMkLst>
        </pc:grpChg>
        <pc:grpChg chg="add del mod">
          <ac:chgData name="啟倫 洪" userId="be6c01fd6302bf9d" providerId="LiveId" clId="{22ED83D6-DA96-4BAF-82A5-3A61732D1BDF}" dt="2022-10-11T09:24:37.566" v="4675" actId="478"/>
          <ac:grpSpMkLst>
            <pc:docMk/>
            <pc:sldMk cId="3257244707" sldId="341"/>
            <ac:grpSpMk id="45" creationId="{6A0FF442-0523-45F6-84CA-2BCD3F6EAD4A}"/>
          </ac:grpSpMkLst>
        </pc:grpChg>
        <pc:grpChg chg="add del mod">
          <ac:chgData name="啟倫 洪" userId="be6c01fd6302bf9d" providerId="LiveId" clId="{22ED83D6-DA96-4BAF-82A5-3A61732D1BDF}" dt="2022-10-11T09:24:37.566" v="4675" actId="478"/>
          <ac:grpSpMkLst>
            <pc:docMk/>
            <pc:sldMk cId="3257244707" sldId="341"/>
            <ac:grpSpMk id="49" creationId="{4DC1CA17-21B0-4BE5-AF1C-D8E89274E92A}"/>
          </ac:grpSpMkLst>
        </pc:grpChg>
        <pc:grpChg chg="add del mod ord">
          <ac:chgData name="啟倫 洪" userId="be6c01fd6302bf9d" providerId="LiveId" clId="{22ED83D6-DA96-4BAF-82A5-3A61732D1BDF}" dt="2022-10-11T09:24:27.823" v="4673" actId="478"/>
          <ac:grpSpMkLst>
            <pc:docMk/>
            <pc:sldMk cId="3257244707" sldId="341"/>
            <ac:grpSpMk id="54" creationId="{FC52FCB4-2C0D-4920-90BD-BE73D7EB233D}"/>
          </ac:grpSpMkLst>
        </pc:grpChg>
        <pc:grpChg chg="add del mod">
          <ac:chgData name="啟倫 洪" userId="be6c01fd6302bf9d" providerId="LiveId" clId="{22ED83D6-DA96-4BAF-82A5-3A61732D1BDF}" dt="2022-10-11T09:24:32.971" v="4674" actId="478"/>
          <ac:grpSpMkLst>
            <pc:docMk/>
            <pc:sldMk cId="3257244707" sldId="341"/>
            <ac:grpSpMk id="60" creationId="{106124E6-5B9D-4468-ADAB-EFE96C8B0729}"/>
          </ac:grpSpMkLst>
        </pc:grpChg>
        <pc:grpChg chg="add mod">
          <ac:chgData name="啟倫 洪" userId="be6c01fd6302bf9d" providerId="LiveId" clId="{22ED83D6-DA96-4BAF-82A5-3A61732D1BDF}" dt="2022-10-11T09:27:35.222" v="4762" actId="1037"/>
          <ac:grpSpMkLst>
            <pc:docMk/>
            <pc:sldMk cId="3257244707" sldId="341"/>
            <ac:grpSpMk id="68" creationId="{7A87FCD5-C9B3-47C0-93EC-A0C64E1C2379}"/>
          </ac:grpSpMkLst>
        </pc:grpChg>
        <pc:picChg chg="add del mod modCrop">
          <ac:chgData name="啟倫 洪" userId="be6c01fd6302bf9d" providerId="LiveId" clId="{22ED83D6-DA96-4BAF-82A5-3A61732D1BDF}" dt="2022-10-11T08:15:04.925" v="3785" actId="21"/>
          <ac:picMkLst>
            <pc:docMk/>
            <pc:sldMk cId="3257244707" sldId="341"/>
            <ac:picMk id="4" creationId="{5CEFD364-6410-45D1-B381-04DD88252C87}"/>
          </ac:picMkLst>
        </pc:picChg>
        <pc:picChg chg="del">
          <ac:chgData name="啟倫 洪" userId="be6c01fd6302bf9d" providerId="LiveId" clId="{22ED83D6-DA96-4BAF-82A5-3A61732D1BDF}" dt="2022-10-11T08:14:47.734" v="3779" actId="478"/>
          <ac:picMkLst>
            <pc:docMk/>
            <pc:sldMk cId="3257244707" sldId="341"/>
            <ac:picMk id="5" creationId="{B9023C9C-61DF-4D3D-9625-56F7EE1A14EC}"/>
          </ac:picMkLst>
        </pc:picChg>
        <pc:picChg chg="add mod topLvl modCrop">
          <ac:chgData name="啟倫 洪" userId="be6c01fd6302bf9d" providerId="LiveId" clId="{22ED83D6-DA96-4BAF-82A5-3A61732D1BDF}" dt="2022-10-11T08:29:03.510" v="4038" actId="732"/>
          <ac:picMkLst>
            <pc:docMk/>
            <pc:sldMk cId="3257244707" sldId="341"/>
            <ac:picMk id="6" creationId="{94BAF60B-8AB5-4B00-8232-5633FE4A7A30}"/>
          </ac:picMkLst>
        </pc:picChg>
        <pc:picChg chg="add del mod">
          <ac:chgData name="啟倫 洪" userId="be6c01fd6302bf9d" providerId="LiveId" clId="{22ED83D6-DA96-4BAF-82A5-3A61732D1BDF}" dt="2022-10-11T08:25:34.679" v="3975" actId="478"/>
          <ac:picMkLst>
            <pc:docMk/>
            <pc:sldMk cId="3257244707" sldId="341"/>
            <ac:picMk id="20" creationId="{CACE6DA4-D4C6-4F1D-A684-F39CF0D35017}"/>
          </ac:picMkLst>
        </pc:picChg>
        <pc:picChg chg="add mod modCrop">
          <ac:chgData name="啟倫 洪" userId="be6c01fd6302bf9d" providerId="LiveId" clId="{22ED83D6-DA96-4BAF-82A5-3A61732D1BDF}" dt="2022-10-11T08:28:56.312" v="4035" actId="1076"/>
          <ac:picMkLst>
            <pc:docMk/>
            <pc:sldMk cId="3257244707" sldId="341"/>
            <ac:picMk id="22" creationId="{033FDB6B-11CD-4B27-960A-18E6C6F7D425}"/>
          </ac:picMkLst>
        </pc:picChg>
        <pc:picChg chg="add del mod">
          <ac:chgData name="啟倫 洪" userId="be6c01fd6302bf9d" providerId="LiveId" clId="{22ED83D6-DA96-4BAF-82A5-3A61732D1BDF}" dt="2022-10-11T08:28:25.569" v="4030" actId="21"/>
          <ac:picMkLst>
            <pc:docMk/>
            <pc:sldMk cId="3257244707" sldId="341"/>
            <ac:picMk id="28" creationId="{EAB234FC-9195-4E4E-B952-6F6E06C89B21}"/>
          </ac:picMkLst>
        </pc:picChg>
        <pc:picChg chg="add mod">
          <ac:chgData name="啟倫 洪" userId="be6c01fd6302bf9d" providerId="LiveId" clId="{22ED83D6-DA96-4BAF-82A5-3A61732D1BDF}" dt="2022-10-11T08:29:18.942" v="4042" actId="1076"/>
          <ac:picMkLst>
            <pc:docMk/>
            <pc:sldMk cId="3257244707" sldId="341"/>
            <ac:picMk id="29" creationId="{408194B4-288F-44C1-8C89-2990EABF1DF2}"/>
          </ac:picMkLst>
        </pc:picChg>
        <pc:picChg chg="add del mod">
          <ac:chgData name="啟倫 洪" userId="be6c01fd6302bf9d" providerId="LiveId" clId="{22ED83D6-DA96-4BAF-82A5-3A61732D1BDF}" dt="2022-10-11T09:01:15.632" v="4160" actId="21"/>
          <ac:picMkLst>
            <pc:docMk/>
            <pc:sldMk cId="3257244707" sldId="341"/>
            <ac:picMk id="34" creationId="{B56665EA-4D35-4C25-AB00-84AC71232FF1}"/>
          </ac:picMkLst>
        </pc:picChg>
        <pc:picChg chg="add del mod modCrop">
          <ac:chgData name="啟倫 洪" userId="be6c01fd6302bf9d" providerId="LiveId" clId="{22ED83D6-DA96-4BAF-82A5-3A61732D1BDF}" dt="2022-10-11T09:24:37.566" v="4675" actId="478"/>
          <ac:picMkLst>
            <pc:docMk/>
            <pc:sldMk cId="3257244707" sldId="341"/>
            <ac:picMk id="44" creationId="{0EEDA2B4-403E-49B5-9923-074EFAE040CA}"/>
          </ac:picMkLst>
        </pc:picChg>
        <pc:picChg chg="add del mod ord">
          <ac:chgData name="啟倫 洪" userId="be6c01fd6302bf9d" providerId="LiveId" clId="{22ED83D6-DA96-4BAF-82A5-3A61732D1BDF}" dt="2022-10-11T09:13:28.236" v="4466" actId="478"/>
          <ac:picMkLst>
            <pc:docMk/>
            <pc:sldMk cId="3257244707" sldId="341"/>
            <ac:picMk id="53" creationId="{15FE6EBF-F889-48D0-9D85-30473DD0425B}"/>
          </ac:picMkLst>
        </pc:picChg>
        <pc:picChg chg="add del mod modCrop">
          <ac:chgData name="啟倫 洪" userId="be6c01fd6302bf9d" providerId="LiveId" clId="{22ED83D6-DA96-4BAF-82A5-3A61732D1BDF}" dt="2022-10-11T09:24:32.971" v="4674" actId="478"/>
          <ac:picMkLst>
            <pc:docMk/>
            <pc:sldMk cId="3257244707" sldId="341"/>
            <ac:picMk id="59" creationId="{B45DC95D-16A7-4EEC-B9A6-99DE914C5D7D}"/>
          </ac:picMkLst>
        </pc:picChg>
        <pc:picChg chg="add del mod">
          <ac:chgData name="啟倫 洪" userId="be6c01fd6302bf9d" providerId="LiveId" clId="{22ED83D6-DA96-4BAF-82A5-3A61732D1BDF}" dt="2022-10-11T09:24:27.823" v="4673" actId="478"/>
          <ac:picMkLst>
            <pc:docMk/>
            <pc:sldMk cId="3257244707" sldId="341"/>
            <ac:picMk id="65" creationId="{9F26318B-8E55-40D0-8F54-CFF745C61F39}"/>
          </ac:picMkLst>
        </pc:picChg>
        <pc:picChg chg="add mod">
          <ac:chgData name="啟倫 洪" userId="be6c01fd6302bf9d" providerId="LiveId" clId="{22ED83D6-DA96-4BAF-82A5-3A61732D1BDF}" dt="2022-10-11T09:27:18.202" v="4747" actId="12788"/>
          <ac:picMkLst>
            <pc:docMk/>
            <pc:sldMk cId="3257244707" sldId="341"/>
            <ac:picMk id="67" creationId="{45952E6C-1570-48AE-9195-2E2931B10048}"/>
          </ac:picMkLst>
        </pc:picChg>
      </pc:sldChg>
      <pc:sldChg chg="addSp modSp new del modAnim">
        <pc:chgData name="啟倫 洪" userId="be6c01fd6302bf9d" providerId="LiveId" clId="{22ED83D6-DA96-4BAF-82A5-3A61732D1BDF}" dt="2022-10-11T09:06:56.195" v="4397" actId="47"/>
        <pc:sldMkLst>
          <pc:docMk/>
          <pc:sldMk cId="1623375520" sldId="342"/>
        </pc:sldMkLst>
        <pc:spChg chg="mod">
          <ac:chgData name="啟倫 洪" userId="be6c01fd6302bf9d" providerId="LiveId" clId="{22ED83D6-DA96-4BAF-82A5-3A61732D1BDF}" dt="2022-10-11T09:01:16.559" v="4161"/>
          <ac:spMkLst>
            <pc:docMk/>
            <pc:sldMk cId="1623375520" sldId="342"/>
            <ac:spMk id="4" creationId="{340DFA54-12AD-44FC-8FA1-B87AA9ADC5F7}"/>
          </ac:spMkLst>
        </pc:spChg>
        <pc:spChg chg="mod">
          <ac:chgData name="啟倫 洪" userId="be6c01fd6302bf9d" providerId="LiveId" clId="{22ED83D6-DA96-4BAF-82A5-3A61732D1BDF}" dt="2022-10-11T09:01:16.559" v="4161"/>
          <ac:spMkLst>
            <pc:docMk/>
            <pc:sldMk cId="1623375520" sldId="342"/>
            <ac:spMk id="5" creationId="{81BAC336-CDEF-43A0-BDA2-6657E82E6629}"/>
          </ac:spMkLst>
        </pc:spChg>
        <pc:spChg chg="add mod">
          <ac:chgData name="啟倫 洪" userId="be6c01fd6302bf9d" providerId="LiveId" clId="{22ED83D6-DA96-4BAF-82A5-3A61732D1BDF}" dt="2022-10-11T09:01:16.559" v="4161"/>
          <ac:spMkLst>
            <pc:docMk/>
            <pc:sldMk cId="1623375520" sldId="342"/>
            <ac:spMk id="6" creationId="{2338420F-EE53-46FB-B078-57AC8AC241E0}"/>
          </ac:spMkLst>
        </pc:spChg>
        <pc:grpChg chg="add mod">
          <ac:chgData name="啟倫 洪" userId="be6c01fd6302bf9d" providerId="LiveId" clId="{22ED83D6-DA96-4BAF-82A5-3A61732D1BDF}" dt="2022-10-11T09:01:16.559" v="4161"/>
          <ac:grpSpMkLst>
            <pc:docMk/>
            <pc:sldMk cId="1623375520" sldId="342"/>
            <ac:grpSpMk id="3" creationId="{1E4D5724-3FF7-422F-87D3-6AB3217D73DF}"/>
          </ac:grpSpMkLst>
        </pc:grpChg>
        <pc:picChg chg="add mod">
          <ac:chgData name="啟倫 洪" userId="be6c01fd6302bf9d" providerId="LiveId" clId="{22ED83D6-DA96-4BAF-82A5-3A61732D1BDF}" dt="2022-10-11T09:01:16.559" v="4161"/>
          <ac:picMkLst>
            <pc:docMk/>
            <pc:sldMk cId="1623375520" sldId="342"/>
            <ac:picMk id="2" creationId="{7D244CE4-2561-4EC5-ADA2-BB521C7098E9}"/>
          </ac:picMkLst>
        </pc:picChg>
      </pc:sldChg>
      <pc:sldChg chg="addSp delSp modSp add mod delAnim modAnim">
        <pc:chgData name="啟倫 洪" userId="be6c01fd6302bf9d" providerId="LiveId" clId="{22ED83D6-DA96-4BAF-82A5-3A61732D1BDF}" dt="2022-10-11T09:53:03.613" v="4878" actId="21"/>
        <pc:sldMkLst>
          <pc:docMk/>
          <pc:sldMk cId="4129665303" sldId="342"/>
        </pc:sldMkLst>
        <pc:spChg chg="mod">
          <ac:chgData name="啟倫 洪" userId="be6c01fd6302bf9d" providerId="LiveId" clId="{22ED83D6-DA96-4BAF-82A5-3A61732D1BDF}" dt="2022-10-11T09:24:59.205" v="4700" actId="20577"/>
          <ac:spMkLst>
            <pc:docMk/>
            <pc:sldMk cId="4129665303" sldId="342"/>
            <ac:spMk id="2" creationId="{00000000-0000-0000-0000-000000000000}"/>
          </ac:spMkLst>
        </pc:spChg>
        <pc:spChg chg="mod">
          <ac:chgData name="啟倫 洪" userId="be6c01fd6302bf9d" providerId="LiveId" clId="{22ED83D6-DA96-4BAF-82A5-3A61732D1BDF}" dt="2022-10-11T09:31:50.277" v="4837" actId="1076"/>
          <ac:spMkLst>
            <pc:docMk/>
            <pc:sldMk cId="4129665303" sldId="342"/>
            <ac:spMk id="48" creationId="{04AE3B84-34C3-4840-8E0F-2B5C88348ED4}"/>
          </ac:spMkLst>
        </pc:spChg>
        <pc:spChg chg="mod">
          <ac:chgData name="啟倫 洪" userId="be6c01fd6302bf9d" providerId="LiveId" clId="{22ED83D6-DA96-4BAF-82A5-3A61732D1BDF}" dt="2022-10-11T09:30:35.425" v="4814" actId="14100"/>
          <ac:spMkLst>
            <pc:docMk/>
            <pc:sldMk cId="4129665303" sldId="342"/>
            <ac:spMk id="50" creationId="{32DF064F-4F49-461D-A9E5-C5E67F4EF5BF}"/>
          </ac:spMkLst>
        </pc:spChg>
        <pc:spChg chg="mod">
          <ac:chgData name="啟倫 洪" userId="be6c01fd6302bf9d" providerId="LiveId" clId="{22ED83D6-DA96-4BAF-82A5-3A61732D1BDF}" dt="2022-10-11T09:30:29.512" v="4811" actId="1076"/>
          <ac:spMkLst>
            <pc:docMk/>
            <pc:sldMk cId="4129665303" sldId="342"/>
            <ac:spMk id="51" creationId="{77E6A410-2D95-4F85-B069-42D24F70A62F}"/>
          </ac:spMkLst>
        </pc:spChg>
        <pc:spChg chg="mod">
          <ac:chgData name="啟倫 洪" userId="be6c01fd6302bf9d" providerId="LiveId" clId="{22ED83D6-DA96-4BAF-82A5-3A61732D1BDF}" dt="2022-10-11T09:30:38.085" v="4818" actId="20577"/>
          <ac:spMkLst>
            <pc:docMk/>
            <pc:sldMk cId="4129665303" sldId="342"/>
            <ac:spMk id="52" creationId="{7C864032-AB56-44D0-83D6-E00E3F785566}"/>
          </ac:spMkLst>
        </pc:spChg>
        <pc:spChg chg="mod ord">
          <ac:chgData name="啟倫 洪" userId="be6c01fd6302bf9d" providerId="LiveId" clId="{22ED83D6-DA96-4BAF-82A5-3A61732D1BDF}" dt="2022-10-11T09:34:08.267" v="4856" actId="1076"/>
          <ac:spMkLst>
            <pc:docMk/>
            <pc:sldMk cId="4129665303" sldId="342"/>
            <ac:spMk id="57" creationId="{6D1EC91E-76DE-4146-B765-54455B8432C2}"/>
          </ac:spMkLst>
        </pc:spChg>
        <pc:spChg chg="mod">
          <ac:chgData name="啟倫 洪" userId="be6c01fd6302bf9d" providerId="LiveId" clId="{22ED83D6-DA96-4BAF-82A5-3A61732D1BDF}" dt="2022-10-11T09:28:15.493" v="4768" actId="14100"/>
          <ac:spMkLst>
            <pc:docMk/>
            <pc:sldMk cId="4129665303" sldId="342"/>
            <ac:spMk id="58" creationId="{C1380702-2A08-44FF-8E75-7DFFA5AC3145}"/>
          </ac:spMkLst>
        </pc:spChg>
        <pc:spChg chg="mod">
          <ac:chgData name="啟倫 洪" userId="be6c01fd6302bf9d" providerId="LiveId" clId="{22ED83D6-DA96-4BAF-82A5-3A61732D1BDF}" dt="2022-10-11T09:33:55.928" v="4853" actId="20577"/>
          <ac:spMkLst>
            <pc:docMk/>
            <pc:sldMk cId="4129665303" sldId="342"/>
            <ac:spMk id="63" creationId="{F03F3C6D-B8DF-4DF8-822C-1F7C7A5EDAF7}"/>
          </ac:spMkLst>
        </pc:spChg>
        <pc:spChg chg="mod">
          <ac:chgData name="啟倫 洪" userId="be6c01fd6302bf9d" providerId="LiveId" clId="{22ED83D6-DA96-4BAF-82A5-3A61732D1BDF}" dt="2022-10-11T09:28:32.707" v="4787" actId="20577"/>
          <ac:spMkLst>
            <pc:docMk/>
            <pc:sldMk cId="4129665303" sldId="342"/>
            <ac:spMk id="64" creationId="{C032A5CD-F3EB-421F-AB8E-1CF99AF89046}"/>
          </ac:spMkLst>
        </pc:spChg>
        <pc:spChg chg="mod">
          <ac:chgData name="啟倫 洪" userId="be6c01fd6302bf9d" providerId="LiveId" clId="{22ED83D6-DA96-4BAF-82A5-3A61732D1BDF}" dt="2022-10-11T09:28:25.556" v="4771" actId="20577"/>
          <ac:spMkLst>
            <pc:docMk/>
            <pc:sldMk cId="4129665303" sldId="342"/>
            <ac:spMk id="66" creationId="{52ACD92C-4726-473B-8C8D-89A50D19309A}"/>
          </ac:spMkLst>
        </pc:spChg>
        <pc:grpChg chg="del mod">
          <ac:chgData name="啟倫 洪" userId="be6c01fd6302bf9d" providerId="LiveId" clId="{22ED83D6-DA96-4BAF-82A5-3A61732D1BDF}" dt="2022-10-11T09:32:20.232" v="4842" actId="478"/>
          <ac:grpSpMkLst>
            <pc:docMk/>
            <pc:sldMk cId="4129665303" sldId="342"/>
            <ac:grpSpMk id="10" creationId="{9F63E058-8BFC-4A6E-BBEF-CB6CBDDE027B}"/>
          </ac:grpSpMkLst>
        </pc:grpChg>
        <pc:grpChg chg="del mod">
          <ac:chgData name="啟倫 洪" userId="be6c01fd6302bf9d" providerId="LiveId" clId="{22ED83D6-DA96-4BAF-82A5-3A61732D1BDF}" dt="2022-10-11T09:32:20.232" v="4842" actId="478"/>
          <ac:grpSpMkLst>
            <pc:docMk/>
            <pc:sldMk cId="4129665303" sldId="342"/>
            <ac:grpSpMk id="14" creationId="{C821E08F-0EEA-41B7-9C8D-C254725320CD}"/>
          </ac:grpSpMkLst>
        </pc:grpChg>
        <pc:grpChg chg="del mod">
          <ac:chgData name="啟倫 洪" userId="be6c01fd6302bf9d" providerId="LiveId" clId="{22ED83D6-DA96-4BAF-82A5-3A61732D1BDF}" dt="2022-10-11T09:32:20.232" v="4842" actId="478"/>
          <ac:grpSpMkLst>
            <pc:docMk/>
            <pc:sldMk cId="4129665303" sldId="342"/>
            <ac:grpSpMk id="23" creationId="{82F9E440-0111-4799-9EC5-5FB6EC187167}"/>
          </ac:grpSpMkLst>
        </pc:grpChg>
        <pc:grpChg chg="del mod">
          <ac:chgData name="啟倫 洪" userId="be6c01fd6302bf9d" providerId="LiveId" clId="{22ED83D6-DA96-4BAF-82A5-3A61732D1BDF}" dt="2022-10-11T09:32:11.991" v="4839" actId="478"/>
          <ac:grpSpMkLst>
            <pc:docMk/>
            <pc:sldMk cId="4129665303" sldId="342"/>
            <ac:grpSpMk id="30" creationId="{E9BEBBC2-CEED-4D4D-8F2A-4F31D5D21A95}"/>
          </ac:grpSpMkLst>
        </pc:grpChg>
        <pc:grpChg chg="del mod">
          <ac:chgData name="啟倫 洪" userId="be6c01fd6302bf9d" providerId="LiveId" clId="{22ED83D6-DA96-4BAF-82A5-3A61732D1BDF}" dt="2022-10-11T09:32:11.991" v="4839" actId="478"/>
          <ac:grpSpMkLst>
            <pc:docMk/>
            <pc:sldMk cId="4129665303" sldId="342"/>
            <ac:grpSpMk id="39" creationId="{F9372EC9-B84A-456C-BACD-1A22B8B51AF0}"/>
          </ac:grpSpMkLst>
        </pc:grpChg>
        <pc:grpChg chg="mod ord">
          <ac:chgData name="啟倫 洪" userId="be6c01fd6302bf9d" providerId="LiveId" clId="{22ED83D6-DA96-4BAF-82A5-3A61732D1BDF}" dt="2022-10-11T09:31:37.683" v="4832" actId="1035"/>
          <ac:grpSpMkLst>
            <pc:docMk/>
            <pc:sldMk cId="4129665303" sldId="342"/>
            <ac:grpSpMk id="45" creationId="{6A0FF442-0523-45F6-84CA-2BCD3F6EAD4A}"/>
          </ac:grpSpMkLst>
        </pc:grpChg>
        <pc:grpChg chg="mod ord">
          <ac:chgData name="啟倫 洪" userId="be6c01fd6302bf9d" providerId="LiveId" clId="{22ED83D6-DA96-4BAF-82A5-3A61732D1BDF}" dt="2022-10-11T09:30:24.879" v="4810" actId="1076"/>
          <ac:grpSpMkLst>
            <pc:docMk/>
            <pc:sldMk cId="4129665303" sldId="342"/>
            <ac:grpSpMk id="49" creationId="{4DC1CA17-21B0-4BE5-AF1C-D8E89274E92A}"/>
          </ac:grpSpMkLst>
        </pc:grpChg>
        <pc:grpChg chg="add mod ord">
          <ac:chgData name="啟倫 洪" userId="be6c01fd6302bf9d" providerId="LiveId" clId="{22ED83D6-DA96-4BAF-82A5-3A61732D1BDF}" dt="2022-10-11T09:28:08.159" v="4767" actId="1076"/>
          <ac:grpSpMkLst>
            <pc:docMk/>
            <pc:sldMk cId="4129665303" sldId="342"/>
            <ac:grpSpMk id="53" creationId="{DDDCCD16-ADEE-4369-BF31-418967171CA9}"/>
          </ac:grpSpMkLst>
        </pc:grpChg>
        <pc:grpChg chg="mod ord">
          <ac:chgData name="啟倫 洪" userId="be6c01fd6302bf9d" providerId="LiveId" clId="{22ED83D6-DA96-4BAF-82A5-3A61732D1BDF}" dt="2022-10-11T09:34:08.267" v="4856" actId="1076"/>
          <ac:grpSpMkLst>
            <pc:docMk/>
            <pc:sldMk cId="4129665303" sldId="342"/>
            <ac:grpSpMk id="54" creationId="{FC52FCB4-2C0D-4920-90BD-BE73D7EB233D}"/>
          </ac:grpSpMkLst>
        </pc:grpChg>
        <pc:grpChg chg="mod ord">
          <ac:chgData name="啟倫 洪" userId="be6c01fd6302bf9d" providerId="LiveId" clId="{22ED83D6-DA96-4BAF-82A5-3A61732D1BDF}" dt="2022-10-11T09:32:40.890" v="4847" actId="1076"/>
          <ac:grpSpMkLst>
            <pc:docMk/>
            <pc:sldMk cId="4129665303" sldId="342"/>
            <ac:grpSpMk id="60" creationId="{106124E6-5B9D-4468-ADAB-EFE96C8B0729}"/>
          </ac:grpSpMkLst>
        </pc:grpChg>
        <pc:picChg chg="add mod modCrop">
          <ac:chgData name="啟倫 洪" userId="be6c01fd6302bf9d" providerId="LiveId" clId="{22ED83D6-DA96-4BAF-82A5-3A61732D1BDF}" dt="2022-10-11T09:34:20.394" v="4858" actId="14100"/>
          <ac:picMkLst>
            <pc:docMk/>
            <pc:sldMk cId="4129665303" sldId="342"/>
            <ac:picMk id="4" creationId="{9403E818-1CFA-4E53-9E64-E8FC0A3E562C}"/>
          </ac:picMkLst>
        </pc:picChg>
        <pc:picChg chg="del mod">
          <ac:chgData name="啟倫 洪" userId="be6c01fd6302bf9d" providerId="LiveId" clId="{22ED83D6-DA96-4BAF-82A5-3A61732D1BDF}" dt="2022-10-11T09:32:20.232" v="4842" actId="478"/>
          <ac:picMkLst>
            <pc:docMk/>
            <pc:sldMk cId="4129665303" sldId="342"/>
            <ac:picMk id="6" creationId="{94BAF60B-8AB5-4B00-8232-5633FE4A7A30}"/>
          </ac:picMkLst>
        </pc:picChg>
        <pc:picChg chg="add del mod">
          <ac:chgData name="啟倫 洪" userId="be6c01fd6302bf9d" providerId="LiveId" clId="{22ED83D6-DA96-4BAF-82A5-3A61732D1BDF}" dt="2022-10-11T09:53:03.613" v="4878" actId="21"/>
          <ac:picMkLst>
            <pc:docMk/>
            <pc:sldMk cId="4129665303" sldId="342"/>
            <ac:picMk id="7" creationId="{D7F23BF3-D9A2-4D93-B8D3-4B1036EDD615}"/>
          </ac:picMkLst>
        </pc:picChg>
        <pc:picChg chg="del mod">
          <ac:chgData name="啟倫 洪" userId="be6c01fd6302bf9d" providerId="LiveId" clId="{22ED83D6-DA96-4BAF-82A5-3A61732D1BDF}" dt="2022-10-11T09:32:16.473" v="4841" actId="478"/>
          <ac:picMkLst>
            <pc:docMk/>
            <pc:sldMk cId="4129665303" sldId="342"/>
            <ac:picMk id="22" creationId="{033FDB6B-11CD-4B27-960A-18E6C6F7D425}"/>
          </ac:picMkLst>
        </pc:picChg>
        <pc:picChg chg="del mod">
          <ac:chgData name="啟倫 洪" userId="be6c01fd6302bf9d" providerId="LiveId" clId="{22ED83D6-DA96-4BAF-82A5-3A61732D1BDF}" dt="2022-10-11T09:32:13.798" v="4840" actId="478"/>
          <ac:picMkLst>
            <pc:docMk/>
            <pc:sldMk cId="4129665303" sldId="342"/>
            <ac:picMk id="29" creationId="{408194B4-288F-44C1-8C89-2990EABF1DF2}"/>
          </ac:picMkLst>
        </pc:picChg>
        <pc:picChg chg="mod ord modCrop">
          <ac:chgData name="啟倫 洪" userId="be6c01fd6302bf9d" providerId="LiveId" clId="{22ED83D6-DA96-4BAF-82A5-3A61732D1BDF}" dt="2022-10-11T09:31:29.457" v="4828" actId="732"/>
          <ac:picMkLst>
            <pc:docMk/>
            <pc:sldMk cId="4129665303" sldId="342"/>
            <ac:picMk id="44" creationId="{0EEDA2B4-403E-49B5-9923-074EFAE040CA}"/>
          </ac:picMkLst>
        </pc:picChg>
        <pc:picChg chg="mod ord modCrop">
          <ac:chgData name="啟倫 洪" userId="be6c01fd6302bf9d" providerId="LiveId" clId="{22ED83D6-DA96-4BAF-82A5-3A61732D1BDF}" dt="2022-10-11T09:34:15.058" v="4857" actId="14100"/>
          <ac:picMkLst>
            <pc:docMk/>
            <pc:sldMk cId="4129665303" sldId="342"/>
            <ac:picMk id="59" creationId="{B45DC95D-16A7-4EEC-B9A6-99DE914C5D7D}"/>
          </ac:picMkLst>
        </pc:picChg>
        <pc:picChg chg="mod ord">
          <ac:chgData name="啟倫 洪" userId="be6c01fd6302bf9d" providerId="LiveId" clId="{22ED83D6-DA96-4BAF-82A5-3A61732D1BDF}" dt="2022-10-11T09:34:24.538" v="4859" actId="14100"/>
          <ac:picMkLst>
            <pc:docMk/>
            <pc:sldMk cId="4129665303" sldId="342"/>
            <ac:picMk id="65" creationId="{9F26318B-8E55-40D0-8F54-CFF745C61F39}"/>
          </ac:picMkLst>
        </pc:picChg>
        <pc:picChg chg="add mod">
          <ac:chgData name="啟倫 洪" userId="be6c01fd6302bf9d" providerId="LiveId" clId="{22ED83D6-DA96-4BAF-82A5-3A61732D1BDF}" dt="2022-10-11T09:27:55.877" v="4764"/>
          <ac:picMkLst>
            <pc:docMk/>
            <pc:sldMk cId="4129665303" sldId="342"/>
            <ac:picMk id="67" creationId="{A7527EDB-FB82-467C-9B8B-0EB81D893BD8}"/>
          </ac:picMkLst>
        </pc:picChg>
        <pc:picChg chg="add del mod">
          <ac:chgData name="啟倫 洪" userId="be6c01fd6302bf9d" providerId="LiveId" clId="{22ED83D6-DA96-4BAF-82A5-3A61732D1BDF}" dt="2022-10-11T09:52:30.974" v="4872" actId="21"/>
          <ac:picMkLst>
            <pc:docMk/>
            <pc:sldMk cId="4129665303" sldId="342"/>
            <ac:picMk id="68" creationId="{C2DEDDE2-9632-4B1E-A6F3-F4633080AB9B}"/>
          </ac:picMkLst>
        </pc:picChg>
      </pc:sldChg>
      <pc:sldChg chg="addSp delSp modSp add mod delAnim modAnim">
        <pc:chgData name="啟倫 洪" userId="be6c01fd6302bf9d" providerId="LiveId" clId="{22ED83D6-DA96-4BAF-82A5-3A61732D1BDF}" dt="2022-10-11T09:56:01.280" v="5017" actId="1076"/>
        <pc:sldMkLst>
          <pc:docMk/>
          <pc:sldMk cId="4289514047" sldId="343"/>
        </pc:sldMkLst>
        <pc:spChg chg="mod">
          <ac:chgData name="啟倫 洪" userId="be6c01fd6302bf9d" providerId="LiveId" clId="{22ED83D6-DA96-4BAF-82A5-3A61732D1BDF}" dt="2022-10-11T09:51:51.710" v="4864"/>
          <ac:spMkLst>
            <pc:docMk/>
            <pc:sldMk cId="4289514047" sldId="343"/>
            <ac:spMk id="2" creationId="{00000000-0000-0000-0000-000000000000}"/>
          </ac:spMkLst>
        </pc:spChg>
        <pc:spChg chg="mod">
          <ac:chgData name="啟倫 洪" userId="be6c01fd6302bf9d" providerId="LiveId" clId="{22ED83D6-DA96-4BAF-82A5-3A61732D1BDF}" dt="2022-10-11T09:53:20.288" v="4880"/>
          <ac:spMkLst>
            <pc:docMk/>
            <pc:sldMk cId="4289514047" sldId="343"/>
            <ac:spMk id="33" creationId="{B211FF30-83BC-45AB-A230-CE213978EC74}"/>
          </ac:spMkLst>
        </pc:spChg>
        <pc:spChg chg="mod">
          <ac:chgData name="啟倫 洪" userId="be6c01fd6302bf9d" providerId="LiveId" clId="{22ED83D6-DA96-4BAF-82A5-3A61732D1BDF}" dt="2022-10-11T09:53:20.288" v="4880"/>
          <ac:spMkLst>
            <pc:docMk/>
            <pc:sldMk cId="4289514047" sldId="343"/>
            <ac:spMk id="34" creationId="{F7ECD543-C6FE-4FB6-8724-BF750F5E937C}"/>
          </ac:spMkLst>
        </pc:spChg>
        <pc:spChg chg="mod">
          <ac:chgData name="啟倫 洪" userId="be6c01fd6302bf9d" providerId="LiveId" clId="{22ED83D6-DA96-4BAF-82A5-3A61732D1BDF}" dt="2022-10-11T09:53:20.288" v="4880"/>
          <ac:spMkLst>
            <pc:docMk/>
            <pc:sldMk cId="4289514047" sldId="343"/>
            <ac:spMk id="35" creationId="{C2500AC7-0758-409E-BE72-D3ED54767AC3}"/>
          </ac:spMkLst>
        </pc:spChg>
        <pc:spChg chg="mod topLvl">
          <ac:chgData name="啟倫 洪" userId="be6c01fd6302bf9d" providerId="LiveId" clId="{22ED83D6-DA96-4BAF-82A5-3A61732D1BDF}" dt="2022-10-11T09:54:48.527" v="4938" actId="164"/>
          <ac:spMkLst>
            <pc:docMk/>
            <pc:sldMk cId="4289514047" sldId="343"/>
            <ac:spMk id="37" creationId="{051E50D1-DF33-440E-9533-C929A38114E8}"/>
          </ac:spMkLst>
        </pc:spChg>
        <pc:spChg chg="mod topLvl">
          <ac:chgData name="啟倫 洪" userId="be6c01fd6302bf9d" providerId="LiveId" clId="{22ED83D6-DA96-4BAF-82A5-3A61732D1BDF}" dt="2022-10-11T09:54:48.527" v="4938" actId="164"/>
          <ac:spMkLst>
            <pc:docMk/>
            <pc:sldMk cId="4289514047" sldId="343"/>
            <ac:spMk id="38" creationId="{0104E115-4BE0-4DCA-A66B-E3806E785A94}"/>
          </ac:spMkLst>
        </pc:spChg>
        <pc:spChg chg="mod topLvl">
          <ac:chgData name="啟倫 洪" userId="be6c01fd6302bf9d" providerId="LiveId" clId="{22ED83D6-DA96-4BAF-82A5-3A61732D1BDF}" dt="2022-10-11T09:54:48.527" v="4938" actId="164"/>
          <ac:spMkLst>
            <pc:docMk/>
            <pc:sldMk cId="4289514047" sldId="343"/>
            <ac:spMk id="39" creationId="{673547DD-308F-43D9-9591-A6EFDE8AEBCA}"/>
          </ac:spMkLst>
        </pc:spChg>
        <pc:spChg chg="add mod topLvl">
          <ac:chgData name="啟倫 洪" userId="be6c01fd6302bf9d" providerId="LiveId" clId="{22ED83D6-DA96-4BAF-82A5-3A61732D1BDF}" dt="2022-10-11T09:54:51.887" v="4939" actId="164"/>
          <ac:spMkLst>
            <pc:docMk/>
            <pc:sldMk cId="4289514047" sldId="343"/>
            <ac:spMk id="40" creationId="{30F7C727-F15F-4EE3-8C80-D0DDE7D135DE}"/>
          </ac:spMkLst>
        </pc:spChg>
        <pc:spChg chg="add mod topLvl">
          <ac:chgData name="啟倫 洪" userId="be6c01fd6302bf9d" providerId="LiveId" clId="{22ED83D6-DA96-4BAF-82A5-3A61732D1BDF}" dt="2022-10-11T09:54:51.887" v="4939" actId="164"/>
          <ac:spMkLst>
            <pc:docMk/>
            <pc:sldMk cId="4289514047" sldId="343"/>
            <ac:spMk id="41" creationId="{625C4766-386C-45C7-918C-91BC138A70F5}"/>
          </ac:spMkLst>
        </pc:spChg>
        <pc:spChg chg="add mod topLvl">
          <ac:chgData name="啟倫 洪" userId="be6c01fd6302bf9d" providerId="LiveId" clId="{22ED83D6-DA96-4BAF-82A5-3A61732D1BDF}" dt="2022-10-11T09:54:51.887" v="4939" actId="164"/>
          <ac:spMkLst>
            <pc:docMk/>
            <pc:sldMk cId="4289514047" sldId="343"/>
            <ac:spMk id="42" creationId="{28F73FC1-B8C8-4951-8C7A-C42E4E725604}"/>
          </ac:spMkLst>
        </pc:spChg>
        <pc:spChg chg="del">
          <ac:chgData name="啟倫 洪" userId="be6c01fd6302bf9d" providerId="LiveId" clId="{22ED83D6-DA96-4BAF-82A5-3A61732D1BDF}" dt="2022-10-11T09:51:39.724" v="4861" actId="478"/>
          <ac:spMkLst>
            <pc:docMk/>
            <pc:sldMk cId="4289514047" sldId="343"/>
            <ac:spMk id="57" creationId="{6D1EC91E-76DE-4146-B765-54455B8432C2}"/>
          </ac:spMkLst>
        </pc:spChg>
        <pc:spChg chg="mod">
          <ac:chgData name="啟倫 洪" userId="be6c01fd6302bf9d" providerId="LiveId" clId="{22ED83D6-DA96-4BAF-82A5-3A61732D1BDF}" dt="2022-10-11T09:55:20.659" v="4977" actId="20577"/>
          <ac:spMkLst>
            <pc:docMk/>
            <pc:sldMk cId="4289514047" sldId="343"/>
            <ac:spMk id="69" creationId="{58F6039B-C94D-452A-B0D6-468F84345078}"/>
          </ac:spMkLst>
        </pc:spChg>
        <pc:spChg chg="mod">
          <ac:chgData name="啟倫 洪" userId="be6c01fd6302bf9d" providerId="LiveId" clId="{22ED83D6-DA96-4BAF-82A5-3A61732D1BDF}" dt="2022-10-11T09:55:10.284" v="4944" actId="20577"/>
          <ac:spMkLst>
            <pc:docMk/>
            <pc:sldMk cId="4289514047" sldId="343"/>
            <ac:spMk id="70" creationId="{DEA26B27-D5F9-4565-9A13-989F6D52E93E}"/>
          </ac:spMkLst>
        </pc:spChg>
        <pc:spChg chg="mod">
          <ac:chgData name="啟倫 洪" userId="be6c01fd6302bf9d" providerId="LiveId" clId="{22ED83D6-DA96-4BAF-82A5-3A61732D1BDF}" dt="2022-10-11T09:55:08.433" v="4942" actId="14100"/>
          <ac:spMkLst>
            <pc:docMk/>
            <pc:sldMk cId="4289514047" sldId="343"/>
            <ac:spMk id="71" creationId="{926A2320-BAD0-4D83-82D8-D435FB9C2BA0}"/>
          </ac:spMkLst>
        </pc:spChg>
        <pc:spChg chg="mod">
          <ac:chgData name="啟倫 洪" userId="be6c01fd6302bf9d" providerId="LiveId" clId="{22ED83D6-DA96-4BAF-82A5-3A61732D1BDF}" dt="2022-10-11T09:56:01.280" v="5017" actId="1076"/>
          <ac:spMkLst>
            <pc:docMk/>
            <pc:sldMk cId="4289514047" sldId="343"/>
            <ac:spMk id="73" creationId="{B1627D93-3720-43E6-A32D-23705F8B1921}"/>
          </ac:spMkLst>
        </pc:spChg>
        <pc:spChg chg="mod">
          <ac:chgData name="啟倫 洪" userId="be6c01fd6302bf9d" providerId="LiveId" clId="{22ED83D6-DA96-4BAF-82A5-3A61732D1BDF}" dt="2022-10-11T09:56:01.280" v="5017" actId="1076"/>
          <ac:spMkLst>
            <pc:docMk/>
            <pc:sldMk cId="4289514047" sldId="343"/>
            <ac:spMk id="74" creationId="{E1C25BCD-8A96-4456-B793-2DE555B0B0A0}"/>
          </ac:spMkLst>
        </pc:spChg>
        <pc:spChg chg="mod">
          <ac:chgData name="啟倫 洪" userId="be6c01fd6302bf9d" providerId="LiveId" clId="{22ED83D6-DA96-4BAF-82A5-3A61732D1BDF}" dt="2022-10-11T09:55:31.187" v="4979" actId="14100"/>
          <ac:spMkLst>
            <pc:docMk/>
            <pc:sldMk cId="4289514047" sldId="343"/>
            <ac:spMk id="75" creationId="{871E3E78-2D6F-4D66-85E9-E71CCB3F94B1}"/>
          </ac:spMkLst>
        </pc:spChg>
        <pc:grpChg chg="add mod">
          <ac:chgData name="啟倫 洪" userId="be6c01fd6302bf9d" providerId="LiveId" clId="{22ED83D6-DA96-4BAF-82A5-3A61732D1BDF}" dt="2022-10-11T09:54:48.527" v="4938" actId="164"/>
          <ac:grpSpMkLst>
            <pc:docMk/>
            <pc:sldMk cId="4289514047" sldId="343"/>
            <ac:grpSpMk id="6" creationId="{AA0EA75E-E0B5-4F3E-9C59-B0C301C137D6}"/>
          </ac:grpSpMkLst>
        </pc:grpChg>
        <pc:grpChg chg="add mod">
          <ac:chgData name="啟倫 洪" userId="be6c01fd6302bf9d" providerId="LiveId" clId="{22ED83D6-DA96-4BAF-82A5-3A61732D1BDF}" dt="2022-10-11T09:54:51.887" v="4939" actId="164"/>
          <ac:grpSpMkLst>
            <pc:docMk/>
            <pc:sldMk cId="4289514047" sldId="343"/>
            <ac:grpSpMk id="7" creationId="{D33076AD-854D-403A-8D3A-EDCFEB9B983A}"/>
          </ac:grpSpMkLst>
        </pc:grpChg>
        <pc:grpChg chg="add del mod">
          <ac:chgData name="啟倫 洪" userId="be6c01fd6302bf9d" providerId="LiveId" clId="{22ED83D6-DA96-4BAF-82A5-3A61732D1BDF}" dt="2022-10-11T09:53:21.797" v="4881"/>
          <ac:grpSpMkLst>
            <pc:docMk/>
            <pc:sldMk cId="4289514047" sldId="343"/>
            <ac:grpSpMk id="32" creationId="{06C6C8C9-A2EC-4513-A6C3-88AF106401B9}"/>
          </ac:grpSpMkLst>
        </pc:grpChg>
        <pc:grpChg chg="add del mod">
          <ac:chgData name="啟倫 洪" userId="be6c01fd6302bf9d" providerId="LiveId" clId="{22ED83D6-DA96-4BAF-82A5-3A61732D1BDF}" dt="2022-10-11T09:54:44.806" v="4937" actId="165"/>
          <ac:grpSpMkLst>
            <pc:docMk/>
            <pc:sldMk cId="4289514047" sldId="343"/>
            <ac:grpSpMk id="36" creationId="{E87B51EE-88C8-486A-9326-AADB10579D4A}"/>
          </ac:grpSpMkLst>
        </pc:grpChg>
        <pc:grpChg chg="del">
          <ac:chgData name="啟倫 洪" userId="be6c01fd6302bf9d" providerId="LiveId" clId="{22ED83D6-DA96-4BAF-82A5-3A61732D1BDF}" dt="2022-10-11T09:51:39.724" v="4861" actId="478"/>
          <ac:grpSpMkLst>
            <pc:docMk/>
            <pc:sldMk cId="4289514047" sldId="343"/>
            <ac:grpSpMk id="45" creationId="{6A0FF442-0523-45F6-84CA-2BCD3F6EAD4A}"/>
          </ac:grpSpMkLst>
        </pc:grpChg>
        <pc:grpChg chg="del">
          <ac:chgData name="啟倫 洪" userId="be6c01fd6302bf9d" providerId="LiveId" clId="{22ED83D6-DA96-4BAF-82A5-3A61732D1BDF}" dt="2022-10-11T09:51:39.724" v="4861" actId="478"/>
          <ac:grpSpMkLst>
            <pc:docMk/>
            <pc:sldMk cId="4289514047" sldId="343"/>
            <ac:grpSpMk id="49" creationId="{4DC1CA17-21B0-4BE5-AF1C-D8E89274E92A}"/>
          </ac:grpSpMkLst>
        </pc:grpChg>
        <pc:grpChg chg="del">
          <ac:chgData name="啟倫 洪" userId="be6c01fd6302bf9d" providerId="LiveId" clId="{22ED83D6-DA96-4BAF-82A5-3A61732D1BDF}" dt="2022-10-11T09:51:39.724" v="4861" actId="478"/>
          <ac:grpSpMkLst>
            <pc:docMk/>
            <pc:sldMk cId="4289514047" sldId="343"/>
            <ac:grpSpMk id="53" creationId="{DDDCCD16-ADEE-4369-BF31-418967171CA9}"/>
          </ac:grpSpMkLst>
        </pc:grpChg>
        <pc:grpChg chg="del">
          <ac:chgData name="啟倫 洪" userId="be6c01fd6302bf9d" providerId="LiveId" clId="{22ED83D6-DA96-4BAF-82A5-3A61732D1BDF}" dt="2022-10-11T09:51:39.724" v="4861" actId="478"/>
          <ac:grpSpMkLst>
            <pc:docMk/>
            <pc:sldMk cId="4289514047" sldId="343"/>
            <ac:grpSpMk id="54" creationId="{FC52FCB4-2C0D-4920-90BD-BE73D7EB233D}"/>
          </ac:grpSpMkLst>
        </pc:grpChg>
        <pc:grpChg chg="del">
          <ac:chgData name="啟倫 洪" userId="be6c01fd6302bf9d" providerId="LiveId" clId="{22ED83D6-DA96-4BAF-82A5-3A61732D1BDF}" dt="2022-10-11T09:51:39.724" v="4861" actId="478"/>
          <ac:grpSpMkLst>
            <pc:docMk/>
            <pc:sldMk cId="4289514047" sldId="343"/>
            <ac:grpSpMk id="60" creationId="{106124E6-5B9D-4468-ADAB-EFE96C8B0729}"/>
          </ac:grpSpMkLst>
        </pc:grpChg>
        <pc:grpChg chg="add mod">
          <ac:chgData name="啟倫 洪" userId="be6c01fd6302bf9d" providerId="LiveId" clId="{22ED83D6-DA96-4BAF-82A5-3A61732D1BDF}" dt="2022-10-11T09:54:56.406" v="4940" actId="571"/>
          <ac:grpSpMkLst>
            <pc:docMk/>
            <pc:sldMk cId="4289514047" sldId="343"/>
            <ac:grpSpMk id="68" creationId="{B4FB9194-C947-4D54-A997-84ACAAD4A66F}"/>
          </ac:grpSpMkLst>
        </pc:grpChg>
        <pc:grpChg chg="add mod">
          <ac:chgData name="啟倫 洪" userId="be6c01fd6302bf9d" providerId="LiveId" clId="{22ED83D6-DA96-4BAF-82A5-3A61732D1BDF}" dt="2022-10-11T09:55:27.478" v="4978" actId="571"/>
          <ac:grpSpMkLst>
            <pc:docMk/>
            <pc:sldMk cId="4289514047" sldId="343"/>
            <ac:grpSpMk id="72" creationId="{3F0ED0A2-BFA7-491A-9AED-79D376C7E3C5}"/>
          </ac:grpSpMkLst>
        </pc:grpChg>
        <pc:picChg chg="del">
          <ac:chgData name="啟倫 洪" userId="be6c01fd6302bf9d" providerId="LiveId" clId="{22ED83D6-DA96-4BAF-82A5-3A61732D1BDF}" dt="2022-10-11T09:51:39.724" v="4861" actId="478"/>
          <ac:picMkLst>
            <pc:docMk/>
            <pc:sldMk cId="4289514047" sldId="343"/>
            <ac:picMk id="4" creationId="{9403E818-1CFA-4E53-9E64-E8FC0A3E562C}"/>
          </ac:picMkLst>
        </pc:picChg>
        <pc:picChg chg="add del">
          <ac:chgData name="啟倫 洪" userId="be6c01fd6302bf9d" providerId="LiveId" clId="{22ED83D6-DA96-4BAF-82A5-3A61732D1BDF}" dt="2022-10-11T09:52:07.486" v="4866" actId="21"/>
          <ac:picMkLst>
            <pc:docMk/>
            <pc:sldMk cId="4289514047" sldId="343"/>
            <ac:picMk id="5" creationId="{D1709D24-42DA-4808-A2BD-C08545941FA9}"/>
          </ac:picMkLst>
        </pc:picChg>
        <pc:picChg chg="add del mod">
          <ac:chgData name="啟倫 洪" userId="be6c01fd6302bf9d" providerId="LiveId" clId="{22ED83D6-DA96-4BAF-82A5-3A61732D1BDF}" dt="2022-10-11T09:52:49.933" v="4874" actId="478"/>
          <ac:picMkLst>
            <pc:docMk/>
            <pc:sldMk cId="4289514047" sldId="343"/>
            <ac:picMk id="30" creationId="{7D143F5F-04C8-4C60-8781-4337B625BBFA}"/>
          </ac:picMkLst>
        </pc:picChg>
        <pc:picChg chg="add mod">
          <ac:chgData name="啟倫 洪" userId="be6c01fd6302bf9d" providerId="LiveId" clId="{22ED83D6-DA96-4BAF-82A5-3A61732D1BDF}" dt="2022-10-11T09:53:24.334" v="4884" actId="1076"/>
          <ac:picMkLst>
            <pc:docMk/>
            <pc:sldMk cId="4289514047" sldId="343"/>
            <ac:picMk id="31" creationId="{43FE8B93-5AD4-46C2-9DF0-C035B8FBA968}"/>
          </ac:picMkLst>
        </pc:picChg>
        <pc:picChg chg="del">
          <ac:chgData name="啟倫 洪" userId="be6c01fd6302bf9d" providerId="LiveId" clId="{22ED83D6-DA96-4BAF-82A5-3A61732D1BDF}" dt="2022-10-11T09:51:39.724" v="4861" actId="478"/>
          <ac:picMkLst>
            <pc:docMk/>
            <pc:sldMk cId="4289514047" sldId="343"/>
            <ac:picMk id="44" creationId="{0EEDA2B4-403E-49B5-9923-074EFAE040CA}"/>
          </ac:picMkLst>
        </pc:picChg>
        <pc:picChg chg="del">
          <ac:chgData name="啟倫 洪" userId="be6c01fd6302bf9d" providerId="LiveId" clId="{22ED83D6-DA96-4BAF-82A5-3A61732D1BDF}" dt="2022-10-11T09:51:39.724" v="4861" actId="478"/>
          <ac:picMkLst>
            <pc:docMk/>
            <pc:sldMk cId="4289514047" sldId="343"/>
            <ac:picMk id="59" creationId="{B45DC95D-16A7-4EEC-B9A6-99DE914C5D7D}"/>
          </ac:picMkLst>
        </pc:picChg>
        <pc:picChg chg="del">
          <ac:chgData name="啟倫 洪" userId="be6c01fd6302bf9d" providerId="LiveId" clId="{22ED83D6-DA96-4BAF-82A5-3A61732D1BDF}" dt="2022-10-11T09:51:39.724" v="4861" actId="478"/>
          <ac:picMkLst>
            <pc:docMk/>
            <pc:sldMk cId="4289514047" sldId="343"/>
            <ac:picMk id="65" creationId="{9F26318B-8E55-40D0-8F54-CFF745C61F39}"/>
          </ac:picMkLst>
        </pc:picChg>
        <pc:picChg chg="del">
          <ac:chgData name="啟倫 洪" userId="be6c01fd6302bf9d" providerId="LiveId" clId="{22ED83D6-DA96-4BAF-82A5-3A61732D1BDF}" dt="2022-10-11T09:51:39.724" v="4861" actId="478"/>
          <ac:picMkLst>
            <pc:docMk/>
            <pc:sldMk cId="4289514047" sldId="343"/>
            <ac:picMk id="67" creationId="{A7527EDB-FB82-467C-9B8B-0EB81D893BD8}"/>
          </ac:picMkLst>
        </pc:picChg>
      </pc:sldChg>
      <pc:sldMasterChg chg="addSp modSp mod delSldLayout modSldLayout">
        <pc:chgData name="啟倫 洪" userId="be6c01fd6302bf9d" providerId="LiveId" clId="{22ED83D6-DA96-4BAF-82A5-3A61732D1BDF}" dt="2022-10-10T18:03:39.722" v="142" actId="478"/>
        <pc:sldMasterMkLst>
          <pc:docMk/>
          <pc:sldMasterMk cId="143301718" sldId="2147483660"/>
        </pc:sldMasterMkLst>
        <pc:spChg chg="mod">
          <ac:chgData name="啟倫 洪" userId="be6c01fd6302bf9d" providerId="LiveId" clId="{22ED83D6-DA96-4BAF-82A5-3A61732D1BDF}" dt="2022-10-10T17:59:32.307" v="52" actId="207"/>
          <ac:spMkLst>
            <pc:docMk/>
            <pc:sldMasterMk cId="143301718" sldId="2147483660"/>
            <ac:spMk id="7" creationId="{00000000-0000-0000-0000-000000000000}"/>
          </ac:spMkLst>
        </pc:spChg>
        <pc:spChg chg="add mod">
          <ac:chgData name="啟倫 洪" userId="be6c01fd6302bf9d" providerId="LiveId" clId="{22ED83D6-DA96-4BAF-82A5-3A61732D1BDF}" dt="2022-10-10T18:03:27.366" v="140"/>
          <ac:spMkLst>
            <pc:docMk/>
            <pc:sldMasterMk cId="143301718" sldId="2147483660"/>
            <ac:spMk id="9" creationId="{967A74BB-6E0A-40CD-88EF-BF2DAA53490F}"/>
          </ac:spMkLst>
        </pc:spChg>
        <pc:sldLayoutChg chg="addSp delSp modSp mod">
          <pc:chgData name="啟倫 洪" userId="be6c01fd6302bf9d" providerId="LiveId" clId="{22ED83D6-DA96-4BAF-82A5-3A61732D1BDF}" dt="2022-10-10T18:03:39.722" v="142" actId="478"/>
          <pc:sldLayoutMkLst>
            <pc:docMk/>
            <pc:sldMasterMk cId="143301718" sldId="2147483660"/>
            <pc:sldLayoutMk cId="376393244" sldId="2147483661"/>
          </pc:sldLayoutMkLst>
          <pc:spChg chg="add del mod">
            <ac:chgData name="啟倫 洪" userId="be6c01fd6302bf9d" providerId="LiveId" clId="{22ED83D6-DA96-4BAF-82A5-3A61732D1BDF}" dt="2022-10-10T18:03:39.722" v="142" actId="478"/>
            <ac:spMkLst>
              <pc:docMk/>
              <pc:sldMasterMk cId="143301718" sldId="2147483660"/>
              <pc:sldLayoutMk cId="376393244" sldId="2147483661"/>
              <ac:spMk id="7" creationId="{00000000-0000-0000-0000-000000000000}"/>
            </ac:spMkLst>
          </pc:spChg>
          <pc:spChg chg="add del mod">
            <ac:chgData name="啟倫 洪" userId="be6c01fd6302bf9d" providerId="LiveId" clId="{22ED83D6-DA96-4BAF-82A5-3A61732D1BDF}" dt="2022-10-10T18:03:39.722" v="142" actId="478"/>
            <ac:spMkLst>
              <pc:docMk/>
              <pc:sldMasterMk cId="143301718" sldId="2147483660"/>
              <pc:sldLayoutMk cId="376393244" sldId="2147483661"/>
              <ac:spMk id="8" creationId="{00000000-0000-0000-0000-000000000000}"/>
            </ac:spMkLst>
          </pc:spChg>
          <pc:spChg chg="mod">
            <ac:chgData name="啟倫 洪" userId="be6c01fd6302bf9d" providerId="LiveId" clId="{22ED83D6-DA96-4BAF-82A5-3A61732D1BDF}" dt="2022-10-10T17:58:29.186" v="41"/>
            <ac:spMkLst>
              <pc:docMk/>
              <pc:sldMasterMk cId="143301718" sldId="2147483660"/>
              <pc:sldLayoutMk cId="376393244" sldId="2147483661"/>
              <ac:spMk id="11" creationId="{66631EDD-574B-421E-8139-1AF5EEF7F945}"/>
            </ac:spMkLst>
          </pc:spChg>
          <pc:spChg chg="mod">
            <ac:chgData name="啟倫 洪" userId="be6c01fd6302bf9d" providerId="LiveId" clId="{22ED83D6-DA96-4BAF-82A5-3A61732D1BDF}" dt="2022-10-10T17:58:29.186" v="41"/>
            <ac:spMkLst>
              <pc:docMk/>
              <pc:sldMasterMk cId="143301718" sldId="2147483660"/>
              <pc:sldLayoutMk cId="376393244" sldId="2147483661"/>
              <ac:spMk id="12" creationId="{D4CE2119-C987-4855-B97C-2551B20E3028}"/>
            </ac:spMkLst>
          </pc:spChg>
          <pc:spChg chg="mod">
            <ac:chgData name="啟倫 洪" userId="be6c01fd6302bf9d" providerId="LiveId" clId="{22ED83D6-DA96-4BAF-82A5-3A61732D1BDF}" dt="2022-10-10T17:58:29.186" v="41"/>
            <ac:spMkLst>
              <pc:docMk/>
              <pc:sldMasterMk cId="143301718" sldId="2147483660"/>
              <pc:sldLayoutMk cId="376393244" sldId="2147483661"/>
              <ac:spMk id="14" creationId="{07BD806B-B09C-4DD0-B076-3A2843B97521}"/>
            </ac:spMkLst>
          </pc:spChg>
          <pc:spChg chg="mod">
            <ac:chgData name="啟倫 洪" userId="be6c01fd6302bf9d" providerId="LiveId" clId="{22ED83D6-DA96-4BAF-82A5-3A61732D1BDF}" dt="2022-10-10T17:58:29.186" v="41"/>
            <ac:spMkLst>
              <pc:docMk/>
              <pc:sldMasterMk cId="143301718" sldId="2147483660"/>
              <pc:sldLayoutMk cId="376393244" sldId="2147483661"/>
              <ac:spMk id="15" creationId="{55565EAB-1DD6-499B-89F9-A5E4ADC3423F}"/>
            </ac:spMkLst>
          </pc:spChg>
          <pc:grpChg chg="add del mod">
            <ac:chgData name="啟倫 洪" userId="be6c01fd6302bf9d" providerId="LiveId" clId="{22ED83D6-DA96-4BAF-82A5-3A61732D1BDF}" dt="2022-10-10T17:58:29.965" v="42"/>
            <ac:grpSpMkLst>
              <pc:docMk/>
              <pc:sldMasterMk cId="143301718" sldId="2147483660"/>
              <pc:sldLayoutMk cId="376393244" sldId="2147483661"/>
              <ac:grpSpMk id="10" creationId="{7F141959-1FF6-42D2-835E-2A3A5B6A2AAF}"/>
            </ac:grpSpMkLst>
          </pc:grpChg>
          <pc:grpChg chg="add del mod">
            <ac:chgData name="啟倫 洪" userId="be6c01fd6302bf9d" providerId="LiveId" clId="{22ED83D6-DA96-4BAF-82A5-3A61732D1BDF}" dt="2022-10-10T17:58:29.965" v="42"/>
            <ac:grpSpMkLst>
              <pc:docMk/>
              <pc:sldMasterMk cId="143301718" sldId="2147483660"/>
              <pc:sldLayoutMk cId="376393244" sldId="2147483661"/>
              <ac:grpSpMk id="13" creationId="{69C06C66-10DC-4F79-A9E8-D32FE7472BE4}"/>
            </ac:grpSpMkLst>
          </pc:grpChg>
        </pc:sldLayoutChg>
        <pc:sldLayoutChg chg="del">
          <pc:chgData name="啟倫 洪" userId="be6c01fd6302bf9d" providerId="LiveId" clId="{22ED83D6-DA96-4BAF-82A5-3A61732D1BDF}" dt="2022-10-10T17:59:44.982" v="54" actId="2696"/>
          <pc:sldLayoutMkLst>
            <pc:docMk/>
            <pc:sldMasterMk cId="143301718" sldId="2147483660"/>
            <pc:sldLayoutMk cId="2255384348" sldId="2147483663"/>
          </pc:sldLayoutMkLst>
        </pc:sldLayoutChg>
        <pc:sldLayoutChg chg="del">
          <pc:chgData name="啟倫 洪" userId="be6c01fd6302bf9d" providerId="LiveId" clId="{22ED83D6-DA96-4BAF-82A5-3A61732D1BDF}" dt="2022-10-10T17:59:49.370" v="55" actId="2696"/>
          <pc:sldLayoutMkLst>
            <pc:docMk/>
            <pc:sldMasterMk cId="143301718" sldId="2147483660"/>
            <pc:sldLayoutMk cId="1312652231" sldId="2147483664"/>
          </pc:sldLayoutMkLst>
        </pc:sldLayoutChg>
        <pc:sldLayoutChg chg="modSp mod">
          <pc:chgData name="啟倫 洪" userId="be6c01fd6302bf9d" providerId="LiveId" clId="{22ED83D6-DA96-4BAF-82A5-3A61732D1BDF}" dt="2022-10-10T17:59:59.321" v="57" actId="207"/>
          <pc:sldLayoutMkLst>
            <pc:docMk/>
            <pc:sldMasterMk cId="143301718" sldId="2147483660"/>
            <pc:sldLayoutMk cId="299840571" sldId="2147483667"/>
          </pc:sldLayoutMkLst>
          <pc:spChg chg="mod">
            <ac:chgData name="啟倫 洪" userId="be6c01fd6302bf9d" providerId="LiveId" clId="{22ED83D6-DA96-4BAF-82A5-3A61732D1BDF}" dt="2022-10-10T17:59:54.358" v="56" actId="207"/>
            <ac:spMkLst>
              <pc:docMk/>
              <pc:sldMasterMk cId="143301718" sldId="2147483660"/>
              <pc:sldLayoutMk cId="299840571" sldId="2147483667"/>
              <ac:spMk id="5" creationId="{00000000-0000-0000-0000-000000000000}"/>
            </ac:spMkLst>
          </pc:spChg>
          <pc:spChg chg="mod">
            <ac:chgData name="啟倫 洪" userId="be6c01fd6302bf9d" providerId="LiveId" clId="{22ED83D6-DA96-4BAF-82A5-3A61732D1BDF}" dt="2022-10-10T17:59:59.321" v="57" actId="207"/>
            <ac:spMkLst>
              <pc:docMk/>
              <pc:sldMasterMk cId="143301718" sldId="2147483660"/>
              <pc:sldLayoutMk cId="299840571" sldId="2147483667"/>
              <ac:spMk id="6" creationId="{00000000-0000-0000-0000-000000000000}"/>
            </ac:spMkLst>
          </pc:spChg>
        </pc:sldLayoutChg>
        <pc:sldLayoutChg chg="modSp mod">
          <pc:chgData name="啟倫 洪" userId="be6c01fd6302bf9d" providerId="LiveId" clId="{22ED83D6-DA96-4BAF-82A5-3A61732D1BDF}" dt="2022-10-10T18:00:09.373" v="59" actId="207"/>
          <pc:sldLayoutMkLst>
            <pc:docMk/>
            <pc:sldMasterMk cId="143301718" sldId="2147483660"/>
            <pc:sldLayoutMk cId="3328925677" sldId="2147483668"/>
          </pc:sldLayoutMkLst>
          <pc:spChg chg="mod">
            <ac:chgData name="啟倫 洪" userId="be6c01fd6302bf9d" providerId="LiveId" clId="{22ED83D6-DA96-4BAF-82A5-3A61732D1BDF}" dt="2022-10-10T18:00:09.373" v="59" actId="207"/>
            <ac:spMkLst>
              <pc:docMk/>
              <pc:sldMasterMk cId="143301718" sldId="2147483660"/>
              <pc:sldLayoutMk cId="3328925677" sldId="2147483668"/>
              <ac:spMk id="8" creationId="{00000000-0000-0000-0000-000000000000}"/>
            </ac:spMkLst>
          </pc:spChg>
          <pc:spChg chg="mod">
            <ac:chgData name="啟倫 洪" userId="be6c01fd6302bf9d" providerId="LiveId" clId="{22ED83D6-DA96-4BAF-82A5-3A61732D1BDF}" dt="2022-10-10T18:00:04.711" v="58" actId="207"/>
            <ac:spMkLst>
              <pc:docMk/>
              <pc:sldMasterMk cId="143301718" sldId="2147483660"/>
              <pc:sldLayoutMk cId="3328925677" sldId="2147483668"/>
              <ac:spMk id="9" creationId="{00000000-0000-0000-0000-000000000000}"/>
            </ac:spMkLst>
          </pc:spChg>
        </pc:sldLayoutChg>
        <pc:sldLayoutChg chg="modSp mod">
          <pc:chgData name="啟倫 洪" userId="be6c01fd6302bf9d" providerId="LiveId" clId="{22ED83D6-DA96-4BAF-82A5-3A61732D1BDF}" dt="2022-10-10T18:00:16.296" v="61" actId="207"/>
          <pc:sldLayoutMkLst>
            <pc:docMk/>
            <pc:sldMasterMk cId="143301718" sldId="2147483660"/>
            <pc:sldLayoutMk cId="1585198069" sldId="2147483669"/>
          </pc:sldLayoutMkLst>
          <pc:spChg chg="mod">
            <ac:chgData name="啟倫 洪" userId="be6c01fd6302bf9d" providerId="LiveId" clId="{22ED83D6-DA96-4BAF-82A5-3A61732D1BDF}" dt="2022-10-10T17:57:41.564" v="21" actId="1076"/>
            <ac:spMkLst>
              <pc:docMk/>
              <pc:sldMasterMk cId="143301718" sldId="2147483660"/>
              <pc:sldLayoutMk cId="1585198069" sldId="2147483669"/>
              <ac:spMk id="3" creationId="{00000000-0000-0000-0000-000000000000}"/>
            </ac:spMkLst>
          </pc:spChg>
          <pc:spChg chg="mod">
            <ac:chgData name="啟倫 洪" userId="be6c01fd6302bf9d" providerId="LiveId" clId="{22ED83D6-DA96-4BAF-82A5-3A61732D1BDF}" dt="2022-10-10T18:00:12.573" v="60" actId="207"/>
            <ac:spMkLst>
              <pc:docMk/>
              <pc:sldMasterMk cId="143301718" sldId="2147483660"/>
              <pc:sldLayoutMk cId="1585198069" sldId="2147483669"/>
              <ac:spMk id="8" creationId="{00000000-0000-0000-0000-000000000000}"/>
            </ac:spMkLst>
          </pc:spChg>
          <pc:spChg chg="mod">
            <ac:chgData name="啟倫 洪" userId="be6c01fd6302bf9d" providerId="LiveId" clId="{22ED83D6-DA96-4BAF-82A5-3A61732D1BDF}" dt="2022-10-10T18:00:16.296" v="61" actId="207"/>
            <ac:spMkLst>
              <pc:docMk/>
              <pc:sldMasterMk cId="143301718" sldId="2147483660"/>
              <pc:sldLayoutMk cId="1585198069" sldId="2147483669"/>
              <ac:spMk id="9" creationId="{00000000-0000-0000-0000-000000000000}"/>
            </ac:spMkLst>
          </pc:spChg>
        </pc:sldLayoutChg>
      </pc:sldMasterChg>
      <pc:sldMasterChg chg="addSp delSp modSp add mod addSldLayout delSldLayout modSldLayout">
        <pc:chgData name="啟倫 洪" userId="be6c01fd6302bf9d" providerId="LiveId" clId="{22ED83D6-DA96-4BAF-82A5-3A61732D1BDF}" dt="2022-10-10T18:21:29.587" v="268" actId="478"/>
        <pc:sldMasterMkLst>
          <pc:docMk/>
          <pc:sldMasterMk cId="3199958301" sldId="2147483672"/>
        </pc:sldMasterMkLst>
        <pc:spChg chg="del">
          <ac:chgData name="啟倫 洪" userId="be6c01fd6302bf9d" providerId="LiveId" clId="{22ED83D6-DA96-4BAF-82A5-3A61732D1BDF}" dt="2022-10-10T17:58:04.335" v="37" actId="478"/>
          <ac:spMkLst>
            <pc:docMk/>
            <pc:sldMasterMk cId="3199958301" sldId="2147483672"/>
            <ac:spMk id="2" creationId="{00000000-0000-0000-0000-000000000000}"/>
          </ac:spMkLst>
        </pc:spChg>
        <pc:spChg chg="del">
          <ac:chgData name="啟倫 洪" userId="be6c01fd6302bf9d" providerId="LiveId" clId="{22ED83D6-DA96-4BAF-82A5-3A61732D1BDF}" dt="2022-10-10T17:58:05.987" v="38" actId="478"/>
          <ac:spMkLst>
            <pc:docMk/>
            <pc:sldMasterMk cId="3199958301" sldId="2147483672"/>
            <ac:spMk id="3" creationId="{00000000-0000-0000-0000-000000000000}"/>
          </ac:spMkLst>
        </pc:spChg>
        <pc:spChg chg="mod">
          <ac:chgData name="啟倫 洪" userId="be6c01fd6302bf9d" providerId="LiveId" clId="{22ED83D6-DA96-4BAF-82A5-3A61732D1BDF}" dt="2022-10-10T17:58:36.435" v="44" actId="207"/>
          <ac:spMkLst>
            <pc:docMk/>
            <pc:sldMasterMk cId="3199958301" sldId="2147483672"/>
            <ac:spMk id="7" creationId="{00000000-0000-0000-0000-000000000000}"/>
          </ac:spMkLst>
        </pc:spChg>
        <pc:spChg chg="mod">
          <ac:chgData name="啟倫 洪" userId="be6c01fd6302bf9d" providerId="LiveId" clId="{22ED83D6-DA96-4BAF-82A5-3A61732D1BDF}" dt="2022-10-10T17:58:00.961" v="35"/>
          <ac:spMkLst>
            <pc:docMk/>
            <pc:sldMasterMk cId="3199958301" sldId="2147483672"/>
            <ac:spMk id="11" creationId="{E20E0B71-4E7E-427A-A723-6E5E2169056A}"/>
          </ac:spMkLst>
        </pc:spChg>
        <pc:spChg chg="mod">
          <ac:chgData name="啟倫 洪" userId="be6c01fd6302bf9d" providerId="LiveId" clId="{22ED83D6-DA96-4BAF-82A5-3A61732D1BDF}" dt="2022-10-10T17:58:00.961" v="35"/>
          <ac:spMkLst>
            <pc:docMk/>
            <pc:sldMasterMk cId="3199958301" sldId="2147483672"/>
            <ac:spMk id="12" creationId="{E62984B9-1DAD-4954-B9EA-C83E416E32F3}"/>
          </ac:spMkLst>
        </pc:spChg>
        <pc:spChg chg="add mod">
          <ac:chgData name="啟倫 洪" userId="be6c01fd6302bf9d" providerId="LiveId" clId="{22ED83D6-DA96-4BAF-82A5-3A61732D1BDF}" dt="2022-10-10T17:58:00.961" v="35"/>
          <ac:spMkLst>
            <pc:docMk/>
            <pc:sldMasterMk cId="3199958301" sldId="2147483672"/>
            <ac:spMk id="13" creationId="{DE09DA79-47AD-4EA3-A7D3-EF1C41A57FFD}"/>
          </ac:spMkLst>
        </pc:spChg>
        <pc:spChg chg="mod">
          <ac:chgData name="啟倫 洪" userId="be6c01fd6302bf9d" providerId="LiveId" clId="{22ED83D6-DA96-4BAF-82A5-3A61732D1BDF}" dt="2022-10-10T17:58:19.070" v="39"/>
          <ac:spMkLst>
            <pc:docMk/>
            <pc:sldMasterMk cId="3199958301" sldId="2147483672"/>
            <ac:spMk id="15" creationId="{D744AE51-866B-41B7-89E7-BCD29CC4C5F1}"/>
          </ac:spMkLst>
        </pc:spChg>
        <pc:spChg chg="mod">
          <ac:chgData name="啟倫 洪" userId="be6c01fd6302bf9d" providerId="LiveId" clId="{22ED83D6-DA96-4BAF-82A5-3A61732D1BDF}" dt="2022-10-10T17:58:19.070" v="39"/>
          <ac:spMkLst>
            <pc:docMk/>
            <pc:sldMasterMk cId="3199958301" sldId="2147483672"/>
            <ac:spMk id="16" creationId="{0867F929-E453-4110-8A5B-E60CC0BAFAFE}"/>
          </ac:spMkLst>
        </pc:spChg>
        <pc:spChg chg="mod">
          <ac:chgData name="啟倫 洪" userId="be6c01fd6302bf9d" providerId="LiveId" clId="{22ED83D6-DA96-4BAF-82A5-3A61732D1BDF}" dt="2022-10-10T17:58:30.975" v="43"/>
          <ac:spMkLst>
            <pc:docMk/>
            <pc:sldMasterMk cId="3199958301" sldId="2147483672"/>
            <ac:spMk id="18" creationId="{5E01271B-EFF7-4EBA-B71A-8F9938EF2481}"/>
          </ac:spMkLst>
        </pc:spChg>
        <pc:spChg chg="mod">
          <ac:chgData name="啟倫 洪" userId="be6c01fd6302bf9d" providerId="LiveId" clId="{22ED83D6-DA96-4BAF-82A5-3A61732D1BDF}" dt="2022-10-10T17:58:30.975" v="43"/>
          <ac:spMkLst>
            <pc:docMk/>
            <pc:sldMasterMk cId="3199958301" sldId="2147483672"/>
            <ac:spMk id="19" creationId="{39D8A3BC-3311-473B-B7BE-271B2F607E43}"/>
          </ac:spMkLst>
        </pc:spChg>
        <pc:spChg chg="mod">
          <ac:chgData name="啟倫 洪" userId="be6c01fd6302bf9d" providerId="LiveId" clId="{22ED83D6-DA96-4BAF-82A5-3A61732D1BDF}" dt="2022-10-10T17:58:30.975" v="43"/>
          <ac:spMkLst>
            <pc:docMk/>
            <pc:sldMasterMk cId="3199958301" sldId="2147483672"/>
            <ac:spMk id="21" creationId="{9D84889C-5607-4041-91C3-AAEC4CAB5859}"/>
          </ac:spMkLst>
        </pc:spChg>
        <pc:spChg chg="mod">
          <ac:chgData name="啟倫 洪" userId="be6c01fd6302bf9d" providerId="LiveId" clId="{22ED83D6-DA96-4BAF-82A5-3A61732D1BDF}" dt="2022-10-10T17:58:30.975" v="43"/>
          <ac:spMkLst>
            <pc:docMk/>
            <pc:sldMasterMk cId="3199958301" sldId="2147483672"/>
            <ac:spMk id="22" creationId="{80C040EF-AB5F-49F6-A486-F85C5BAAB342}"/>
          </ac:spMkLst>
        </pc:spChg>
        <pc:spChg chg="add mod">
          <ac:chgData name="啟倫 洪" userId="be6c01fd6302bf9d" providerId="LiveId" clId="{22ED83D6-DA96-4BAF-82A5-3A61732D1BDF}" dt="2022-10-10T18:00:28.444" v="63"/>
          <ac:spMkLst>
            <pc:docMk/>
            <pc:sldMasterMk cId="3199958301" sldId="2147483672"/>
            <ac:spMk id="24" creationId="{B191BD2B-4F32-42DA-A105-880D99E56FFE}"/>
          </ac:spMkLst>
        </pc:spChg>
        <pc:grpChg chg="add mod">
          <ac:chgData name="啟倫 洪" userId="be6c01fd6302bf9d" providerId="LiveId" clId="{22ED83D6-DA96-4BAF-82A5-3A61732D1BDF}" dt="2022-10-10T17:58:00.961" v="35"/>
          <ac:grpSpMkLst>
            <pc:docMk/>
            <pc:sldMasterMk cId="3199958301" sldId="2147483672"/>
            <ac:grpSpMk id="9" creationId="{6D792812-649C-4C2B-AA07-A4453CBF3869}"/>
          </ac:grpSpMkLst>
        </pc:grpChg>
        <pc:grpChg chg="add del mod">
          <ac:chgData name="啟倫 洪" userId="be6c01fd6302bf9d" providerId="LiveId" clId="{22ED83D6-DA96-4BAF-82A5-3A61732D1BDF}" dt="2022-10-10T17:58:20.474" v="40"/>
          <ac:grpSpMkLst>
            <pc:docMk/>
            <pc:sldMasterMk cId="3199958301" sldId="2147483672"/>
            <ac:grpSpMk id="14" creationId="{A3A1D522-3702-46D4-9456-F0AAAB3A2A82}"/>
          </ac:grpSpMkLst>
        </pc:grpChg>
        <pc:grpChg chg="add mod">
          <ac:chgData name="啟倫 洪" userId="be6c01fd6302bf9d" providerId="LiveId" clId="{22ED83D6-DA96-4BAF-82A5-3A61732D1BDF}" dt="2022-10-10T17:58:30.975" v="43"/>
          <ac:grpSpMkLst>
            <pc:docMk/>
            <pc:sldMasterMk cId="3199958301" sldId="2147483672"/>
            <ac:grpSpMk id="17" creationId="{A9C62B6E-9953-4FE7-BF73-3B4780185695}"/>
          </ac:grpSpMkLst>
        </pc:grpChg>
        <pc:grpChg chg="add mod">
          <ac:chgData name="啟倫 洪" userId="be6c01fd6302bf9d" providerId="LiveId" clId="{22ED83D6-DA96-4BAF-82A5-3A61732D1BDF}" dt="2022-10-10T17:58:30.975" v="43"/>
          <ac:grpSpMkLst>
            <pc:docMk/>
            <pc:sldMasterMk cId="3199958301" sldId="2147483672"/>
            <ac:grpSpMk id="20" creationId="{C5930114-9121-41FD-84F0-00952FD60655}"/>
          </ac:grpSpMkLst>
        </pc:grpChg>
        <pc:cxnChg chg="del">
          <ac:chgData name="啟倫 洪" userId="be6c01fd6302bf9d" providerId="LiveId" clId="{22ED83D6-DA96-4BAF-82A5-3A61732D1BDF}" dt="2022-10-10T17:58:03.507" v="36" actId="478"/>
          <ac:cxnSpMkLst>
            <pc:docMk/>
            <pc:sldMasterMk cId="3199958301" sldId="2147483672"/>
            <ac:cxnSpMk id="10" creationId="{00000000-0000-0000-0000-000000000000}"/>
          </ac:cxnSpMkLst>
        </pc:cxnChg>
        <pc:cxnChg chg="add mod">
          <ac:chgData name="啟倫 洪" userId="be6c01fd6302bf9d" providerId="LiveId" clId="{22ED83D6-DA96-4BAF-82A5-3A61732D1BDF}" dt="2022-10-10T18:00:24.781" v="62"/>
          <ac:cxnSpMkLst>
            <pc:docMk/>
            <pc:sldMasterMk cId="3199958301" sldId="2147483672"/>
            <ac:cxnSpMk id="23" creationId="{441ADECC-FD45-4954-94AD-72515FBF6AE4}"/>
          </ac:cxnSpMkLst>
        </pc:cxnChg>
        <pc:sldLayoutChg chg="addSp delSp modSp add mod replId">
          <pc:chgData name="啟倫 洪" userId="be6c01fd6302bf9d" providerId="LiveId" clId="{22ED83D6-DA96-4BAF-82A5-3A61732D1BDF}" dt="2022-10-10T18:21:23.479" v="266" actId="478"/>
          <pc:sldLayoutMkLst>
            <pc:docMk/>
            <pc:sldMasterMk cId="3199958301" sldId="2147483672"/>
            <pc:sldLayoutMk cId="2661775372" sldId="2147483673"/>
          </pc:sldLayoutMkLst>
          <pc:spChg chg="mod">
            <ac:chgData name="啟倫 洪" userId="be6c01fd6302bf9d" providerId="LiveId" clId="{22ED83D6-DA96-4BAF-82A5-3A61732D1BDF}" dt="2022-10-10T17:58:41.403" v="45" actId="207"/>
            <ac:spMkLst>
              <pc:docMk/>
              <pc:sldMasterMk cId="3199958301" sldId="2147483672"/>
              <pc:sldLayoutMk cId="2661775372" sldId="2147483673"/>
              <ac:spMk id="7" creationId="{00000000-0000-0000-0000-000000000000}"/>
            </ac:spMkLst>
          </pc:spChg>
          <pc:spChg chg="mod">
            <ac:chgData name="啟倫 洪" userId="be6c01fd6302bf9d" providerId="LiveId" clId="{22ED83D6-DA96-4BAF-82A5-3A61732D1BDF}" dt="2022-10-10T17:59:15.060" v="50" actId="207"/>
            <ac:spMkLst>
              <pc:docMk/>
              <pc:sldMasterMk cId="3199958301" sldId="2147483672"/>
              <pc:sldLayoutMk cId="2661775372" sldId="2147483673"/>
              <ac:spMk id="8" creationId="{00000000-0000-0000-0000-000000000000}"/>
            </ac:spMkLst>
          </pc:spChg>
          <pc:spChg chg="mod">
            <ac:chgData name="啟倫 洪" userId="be6c01fd6302bf9d" providerId="LiveId" clId="{22ED83D6-DA96-4BAF-82A5-3A61732D1BDF}" dt="2022-10-10T17:57:54.560" v="33"/>
            <ac:spMkLst>
              <pc:docMk/>
              <pc:sldMasterMk cId="3199958301" sldId="2147483672"/>
              <pc:sldLayoutMk cId="2661775372" sldId="2147483673"/>
              <ac:spMk id="11" creationId="{D8D19B71-E211-4D77-A3D2-3939E46E1B0B}"/>
            </ac:spMkLst>
          </pc:spChg>
          <pc:spChg chg="mod">
            <ac:chgData name="啟倫 洪" userId="be6c01fd6302bf9d" providerId="LiveId" clId="{22ED83D6-DA96-4BAF-82A5-3A61732D1BDF}" dt="2022-10-10T17:57:54.560" v="33"/>
            <ac:spMkLst>
              <pc:docMk/>
              <pc:sldMasterMk cId="3199958301" sldId="2147483672"/>
              <pc:sldLayoutMk cId="2661775372" sldId="2147483673"/>
              <ac:spMk id="12" creationId="{1C632C65-9263-487E-A170-C8D76FD2AB3F}"/>
            </ac:spMkLst>
          </pc:spChg>
          <pc:spChg chg="add del mod">
            <ac:chgData name="啟倫 洪" userId="be6c01fd6302bf9d" providerId="LiveId" clId="{22ED83D6-DA96-4BAF-82A5-3A61732D1BDF}" dt="2022-10-10T17:57:59.966" v="34"/>
            <ac:spMkLst>
              <pc:docMk/>
              <pc:sldMasterMk cId="3199958301" sldId="2147483672"/>
              <pc:sldLayoutMk cId="2661775372" sldId="2147483673"/>
              <ac:spMk id="13" creationId="{477C8F90-E9A2-4BC9-A3A0-698A21EA47A7}"/>
            </ac:spMkLst>
          </pc:spChg>
          <pc:spChg chg="mod">
            <ac:chgData name="啟倫 洪" userId="be6c01fd6302bf9d" providerId="LiveId" clId="{22ED83D6-DA96-4BAF-82A5-3A61732D1BDF}" dt="2022-10-10T18:01:01.834" v="64"/>
            <ac:spMkLst>
              <pc:docMk/>
              <pc:sldMasterMk cId="3199958301" sldId="2147483672"/>
              <pc:sldLayoutMk cId="2661775372" sldId="2147483673"/>
              <ac:spMk id="15" creationId="{BE58DF97-ECF3-4DB4-B349-86AD2CCCF0BF}"/>
            </ac:spMkLst>
          </pc:spChg>
          <pc:spChg chg="mod">
            <ac:chgData name="啟倫 洪" userId="be6c01fd6302bf9d" providerId="LiveId" clId="{22ED83D6-DA96-4BAF-82A5-3A61732D1BDF}" dt="2022-10-10T18:01:01.834" v="64"/>
            <ac:spMkLst>
              <pc:docMk/>
              <pc:sldMasterMk cId="3199958301" sldId="2147483672"/>
              <pc:sldLayoutMk cId="2661775372" sldId="2147483673"/>
              <ac:spMk id="16" creationId="{692E884D-C424-41B6-92E0-221F93E4FDAA}"/>
            </ac:spMkLst>
          </pc:spChg>
          <pc:spChg chg="add del mod">
            <ac:chgData name="啟倫 洪" userId="be6c01fd6302bf9d" providerId="LiveId" clId="{22ED83D6-DA96-4BAF-82A5-3A61732D1BDF}" dt="2022-10-10T18:01:03.282" v="65"/>
            <ac:spMkLst>
              <pc:docMk/>
              <pc:sldMasterMk cId="3199958301" sldId="2147483672"/>
              <pc:sldLayoutMk cId="2661775372" sldId="2147483673"/>
              <ac:spMk id="17" creationId="{83D1336A-CA49-4096-B58A-3995F001A16B}"/>
            </ac:spMkLst>
          </pc:spChg>
          <pc:spChg chg="mod">
            <ac:chgData name="啟倫 洪" userId="be6c01fd6302bf9d" providerId="LiveId" clId="{22ED83D6-DA96-4BAF-82A5-3A61732D1BDF}" dt="2022-10-10T18:01:01.834" v="64"/>
            <ac:spMkLst>
              <pc:docMk/>
              <pc:sldMasterMk cId="3199958301" sldId="2147483672"/>
              <pc:sldLayoutMk cId="2661775372" sldId="2147483673"/>
              <ac:spMk id="19" creationId="{0F45A150-A8BC-4AEC-BF4A-64FEDC927FD1}"/>
            </ac:spMkLst>
          </pc:spChg>
          <pc:spChg chg="mod">
            <ac:chgData name="啟倫 洪" userId="be6c01fd6302bf9d" providerId="LiveId" clId="{22ED83D6-DA96-4BAF-82A5-3A61732D1BDF}" dt="2022-10-10T18:01:01.834" v="64"/>
            <ac:spMkLst>
              <pc:docMk/>
              <pc:sldMasterMk cId="3199958301" sldId="2147483672"/>
              <pc:sldLayoutMk cId="2661775372" sldId="2147483673"/>
              <ac:spMk id="20" creationId="{4F5565BC-5891-4EAF-82FB-5DC56EDF5F10}"/>
            </ac:spMkLst>
          </pc:spChg>
          <pc:spChg chg="mod">
            <ac:chgData name="啟倫 洪" userId="be6c01fd6302bf9d" providerId="LiveId" clId="{22ED83D6-DA96-4BAF-82A5-3A61732D1BDF}" dt="2022-10-10T18:01:01.834" v="64"/>
            <ac:spMkLst>
              <pc:docMk/>
              <pc:sldMasterMk cId="3199958301" sldId="2147483672"/>
              <pc:sldLayoutMk cId="2661775372" sldId="2147483673"/>
              <ac:spMk id="22" creationId="{80F4853B-A409-402A-B8CE-AF73099173F1}"/>
            </ac:spMkLst>
          </pc:spChg>
          <pc:spChg chg="mod">
            <ac:chgData name="啟倫 洪" userId="be6c01fd6302bf9d" providerId="LiveId" clId="{22ED83D6-DA96-4BAF-82A5-3A61732D1BDF}" dt="2022-10-10T18:01:01.834" v="64"/>
            <ac:spMkLst>
              <pc:docMk/>
              <pc:sldMasterMk cId="3199958301" sldId="2147483672"/>
              <pc:sldLayoutMk cId="2661775372" sldId="2147483673"/>
              <ac:spMk id="23" creationId="{AF08C226-BB48-4A64-B8D7-5CA777CEA8AF}"/>
            </ac:spMkLst>
          </pc:spChg>
          <pc:spChg chg="add del mod">
            <ac:chgData name="啟倫 洪" userId="be6c01fd6302bf9d" providerId="LiveId" clId="{22ED83D6-DA96-4BAF-82A5-3A61732D1BDF}" dt="2022-10-10T18:01:03.282" v="65"/>
            <ac:spMkLst>
              <pc:docMk/>
              <pc:sldMasterMk cId="3199958301" sldId="2147483672"/>
              <pc:sldLayoutMk cId="2661775372" sldId="2147483673"/>
              <ac:spMk id="25" creationId="{D9EE5305-5B10-4F65-A77F-41AC41211B5E}"/>
            </ac:spMkLst>
          </pc:spChg>
          <pc:spChg chg="mod">
            <ac:chgData name="啟倫 洪" userId="be6c01fd6302bf9d" providerId="LiveId" clId="{22ED83D6-DA96-4BAF-82A5-3A61732D1BDF}" dt="2022-10-10T18:01:12.166" v="66"/>
            <ac:spMkLst>
              <pc:docMk/>
              <pc:sldMasterMk cId="3199958301" sldId="2147483672"/>
              <pc:sldLayoutMk cId="2661775372" sldId="2147483673"/>
              <ac:spMk id="27" creationId="{629524F9-AB18-4AC9-8CBD-26250F353F01}"/>
            </ac:spMkLst>
          </pc:spChg>
          <pc:spChg chg="mod">
            <ac:chgData name="啟倫 洪" userId="be6c01fd6302bf9d" providerId="LiveId" clId="{22ED83D6-DA96-4BAF-82A5-3A61732D1BDF}" dt="2022-10-10T18:01:12.166" v="66"/>
            <ac:spMkLst>
              <pc:docMk/>
              <pc:sldMasterMk cId="3199958301" sldId="2147483672"/>
              <pc:sldLayoutMk cId="2661775372" sldId="2147483673"/>
              <ac:spMk id="28" creationId="{B5325E11-F2CB-45AF-B238-EB90E4D3FDC6}"/>
            </ac:spMkLst>
          </pc:spChg>
          <pc:spChg chg="mod">
            <ac:chgData name="啟倫 洪" userId="be6c01fd6302bf9d" providerId="LiveId" clId="{22ED83D6-DA96-4BAF-82A5-3A61732D1BDF}" dt="2022-10-10T18:01:17.320" v="68"/>
            <ac:spMkLst>
              <pc:docMk/>
              <pc:sldMasterMk cId="3199958301" sldId="2147483672"/>
              <pc:sldLayoutMk cId="2661775372" sldId="2147483673"/>
              <ac:spMk id="30" creationId="{3C4F56A3-B891-404B-A1C4-3C616C8EB93D}"/>
            </ac:spMkLst>
          </pc:spChg>
          <pc:spChg chg="mod">
            <ac:chgData name="啟倫 洪" userId="be6c01fd6302bf9d" providerId="LiveId" clId="{22ED83D6-DA96-4BAF-82A5-3A61732D1BDF}" dt="2022-10-10T18:01:17.320" v="68"/>
            <ac:spMkLst>
              <pc:docMk/>
              <pc:sldMasterMk cId="3199958301" sldId="2147483672"/>
              <pc:sldLayoutMk cId="2661775372" sldId="2147483673"/>
              <ac:spMk id="31" creationId="{5E6930DF-3967-4619-B8F0-220DD5C8E741}"/>
            </ac:spMkLst>
          </pc:spChg>
          <pc:spChg chg="add mod">
            <ac:chgData name="啟倫 洪" userId="be6c01fd6302bf9d" providerId="LiveId" clId="{22ED83D6-DA96-4BAF-82A5-3A61732D1BDF}" dt="2022-10-10T18:01:17.320" v="68"/>
            <ac:spMkLst>
              <pc:docMk/>
              <pc:sldMasterMk cId="3199958301" sldId="2147483672"/>
              <pc:sldLayoutMk cId="2661775372" sldId="2147483673"/>
              <ac:spMk id="32" creationId="{4E6DE563-FE0E-41C7-BDB0-882EFE5EB727}"/>
            </ac:spMkLst>
          </pc:spChg>
          <pc:spChg chg="mod">
            <ac:chgData name="啟倫 洪" userId="be6c01fd6302bf9d" providerId="LiveId" clId="{22ED83D6-DA96-4BAF-82A5-3A61732D1BDF}" dt="2022-10-10T18:01:24.865" v="69"/>
            <ac:spMkLst>
              <pc:docMk/>
              <pc:sldMasterMk cId="3199958301" sldId="2147483672"/>
              <pc:sldLayoutMk cId="2661775372" sldId="2147483673"/>
              <ac:spMk id="34" creationId="{F065BA40-85C3-49A4-A09F-9A1EE23CB615}"/>
            </ac:spMkLst>
          </pc:spChg>
          <pc:spChg chg="mod">
            <ac:chgData name="啟倫 洪" userId="be6c01fd6302bf9d" providerId="LiveId" clId="{22ED83D6-DA96-4BAF-82A5-3A61732D1BDF}" dt="2022-10-10T18:01:24.865" v="69"/>
            <ac:spMkLst>
              <pc:docMk/>
              <pc:sldMasterMk cId="3199958301" sldId="2147483672"/>
              <pc:sldLayoutMk cId="2661775372" sldId="2147483673"/>
              <ac:spMk id="35" creationId="{3068D5AB-6B8A-4C75-8C03-E569F6ABA63E}"/>
            </ac:spMkLst>
          </pc:spChg>
          <pc:spChg chg="mod">
            <ac:chgData name="啟倫 洪" userId="be6c01fd6302bf9d" providerId="LiveId" clId="{22ED83D6-DA96-4BAF-82A5-3A61732D1BDF}" dt="2022-10-10T18:01:38.659" v="70"/>
            <ac:spMkLst>
              <pc:docMk/>
              <pc:sldMasterMk cId="3199958301" sldId="2147483672"/>
              <pc:sldLayoutMk cId="2661775372" sldId="2147483673"/>
              <ac:spMk id="37" creationId="{3477DB2B-C9EB-43B5-8F21-3F849B341490}"/>
            </ac:spMkLst>
          </pc:spChg>
          <pc:spChg chg="mod">
            <ac:chgData name="啟倫 洪" userId="be6c01fd6302bf9d" providerId="LiveId" clId="{22ED83D6-DA96-4BAF-82A5-3A61732D1BDF}" dt="2022-10-10T18:01:38.659" v="70"/>
            <ac:spMkLst>
              <pc:docMk/>
              <pc:sldMasterMk cId="3199958301" sldId="2147483672"/>
              <pc:sldLayoutMk cId="2661775372" sldId="2147483673"/>
              <ac:spMk id="38" creationId="{363B7E94-C32B-4AE0-BF88-35CE169CD9D1}"/>
            </ac:spMkLst>
          </pc:spChg>
          <pc:spChg chg="mod">
            <ac:chgData name="啟倫 洪" userId="be6c01fd6302bf9d" providerId="LiveId" clId="{22ED83D6-DA96-4BAF-82A5-3A61732D1BDF}" dt="2022-10-10T18:01:45.472" v="72"/>
            <ac:spMkLst>
              <pc:docMk/>
              <pc:sldMasterMk cId="3199958301" sldId="2147483672"/>
              <pc:sldLayoutMk cId="2661775372" sldId="2147483673"/>
              <ac:spMk id="41" creationId="{AD0C8AC3-EC40-4CAE-BF74-A2FCF56F5688}"/>
            </ac:spMkLst>
          </pc:spChg>
          <pc:spChg chg="mod">
            <ac:chgData name="啟倫 洪" userId="be6c01fd6302bf9d" providerId="LiveId" clId="{22ED83D6-DA96-4BAF-82A5-3A61732D1BDF}" dt="2022-10-10T18:01:45.472" v="72"/>
            <ac:spMkLst>
              <pc:docMk/>
              <pc:sldMasterMk cId="3199958301" sldId="2147483672"/>
              <pc:sldLayoutMk cId="2661775372" sldId="2147483673"/>
              <ac:spMk id="42" creationId="{76B2A3B3-B858-4919-BA45-6E2A630C08E0}"/>
            </ac:spMkLst>
          </pc:spChg>
          <pc:grpChg chg="add del mod">
            <ac:chgData name="啟倫 洪" userId="be6c01fd6302bf9d" providerId="LiveId" clId="{22ED83D6-DA96-4BAF-82A5-3A61732D1BDF}" dt="2022-10-10T17:57:59.966" v="34"/>
            <ac:grpSpMkLst>
              <pc:docMk/>
              <pc:sldMasterMk cId="3199958301" sldId="2147483672"/>
              <pc:sldLayoutMk cId="2661775372" sldId="2147483673"/>
              <ac:grpSpMk id="10" creationId="{35C92B5F-E070-4C46-9E6A-A01F9B078254}"/>
            </ac:grpSpMkLst>
          </pc:grpChg>
          <pc:grpChg chg="add del mod">
            <ac:chgData name="啟倫 洪" userId="be6c01fd6302bf9d" providerId="LiveId" clId="{22ED83D6-DA96-4BAF-82A5-3A61732D1BDF}" dt="2022-10-10T18:01:03.282" v="65"/>
            <ac:grpSpMkLst>
              <pc:docMk/>
              <pc:sldMasterMk cId="3199958301" sldId="2147483672"/>
              <pc:sldLayoutMk cId="2661775372" sldId="2147483673"/>
              <ac:grpSpMk id="14" creationId="{172AE62B-7B0D-4881-9747-BB1AD8918321}"/>
            </ac:grpSpMkLst>
          </pc:grpChg>
          <pc:grpChg chg="add del mod">
            <ac:chgData name="啟倫 洪" userId="be6c01fd6302bf9d" providerId="LiveId" clId="{22ED83D6-DA96-4BAF-82A5-3A61732D1BDF}" dt="2022-10-10T18:01:03.282" v="65"/>
            <ac:grpSpMkLst>
              <pc:docMk/>
              <pc:sldMasterMk cId="3199958301" sldId="2147483672"/>
              <pc:sldLayoutMk cId="2661775372" sldId="2147483673"/>
              <ac:grpSpMk id="18" creationId="{16081F95-FC50-47B7-AAC3-C3017E60A85E}"/>
            </ac:grpSpMkLst>
          </pc:grpChg>
          <pc:grpChg chg="add del mod">
            <ac:chgData name="啟倫 洪" userId="be6c01fd6302bf9d" providerId="LiveId" clId="{22ED83D6-DA96-4BAF-82A5-3A61732D1BDF}" dt="2022-10-10T18:01:03.282" v="65"/>
            <ac:grpSpMkLst>
              <pc:docMk/>
              <pc:sldMasterMk cId="3199958301" sldId="2147483672"/>
              <pc:sldLayoutMk cId="2661775372" sldId="2147483673"/>
              <ac:grpSpMk id="21" creationId="{7B3853B3-9A7F-418B-B378-F65FA0BA164D}"/>
            </ac:grpSpMkLst>
          </pc:grpChg>
          <pc:grpChg chg="add del mod">
            <ac:chgData name="啟倫 洪" userId="be6c01fd6302bf9d" providerId="LiveId" clId="{22ED83D6-DA96-4BAF-82A5-3A61732D1BDF}" dt="2022-10-10T18:01:12.960" v="67"/>
            <ac:grpSpMkLst>
              <pc:docMk/>
              <pc:sldMasterMk cId="3199958301" sldId="2147483672"/>
              <pc:sldLayoutMk cId="2661775372" sldId="2147483673"/>
              <ac:grpSpMk id="26" creationId="{27F1EE0B-0C33-4642-8042-9DED1DF99BC4}"/>
            </ac:grpSpMkLst>
          </pc:grpChg>
          <pc:grpChg chg="add mod">
            <ac:chgData name="啟倫 洪" userId="be6c01fd6302bf9d" providerId="LiveId" clId="{22ED83D6-DA96-4BAF-82A5-3A61732D1BDF}" dt="2022-10-10T18:01:17.320" v="68"/>
            <ac:grpSpMkLst>
              <pc:docMk/>
              <pc:sldMasterMk cId="3199958301" sldId="2147483672"/>
              <pc:sldLayoutMk cId="2661775372" sldId="2147483673"/>
              <ac:grpSpMk id="29" creationId="{D158E2D4-A310-4F76-8B15-C2717A2E914A}"/>
            </ac:grpSpMkLst>
          </pc:grpChg>
          <pc:grpChg chg="add mod">
            <ac:chgData name="啟倫 洪" userId="be6c01fd6302bf9d" providerId="LiveId" clId="{22ED83D6-DA96-4BAF-82A5-3A61732D1BDF}" dt="2022-10-10T18:01:24.865" v="69"/>
            <ac:grpSpMkLst>
              <pc:docMk/>
              <pc:sldMasterMk cId="3199958301" sldId="2147483672"/>
              <pc:sldLayoutMk cId="2661775372" sldId="2147483673"/>
              <ac:grpSpMk id="33" creationId="{82BE9A95-5DFF-4505-B211-88CDB1529D34}"/>
            </ac:grpSpMkLst>
          </pc:grpChg>
          <pc:grpChg chg="add del mod">
            <ac:chgData name="啟倫 洪" userId="be6c01fd6302bf9d" providerId="LiveId" clId="{22ED83D6-DA96-4BAF-82A5-3A61732D1BDF}" dt="2022-10-10T18:01:39.773" v="71"/>
            <ac:grpSpMkLst>
              <pc:docMk/>
              <pc:sldMasterMk cId="3199958301" sldId="2147483672"/>
              <pc:sldLayoutMk cId="2661775372" sldId="2147483673"/>
              <ac:grpSpMk id="36" creationId="{A4AA7A3D-265B-41AB-9688-9B7F1ABDFC14}"/>
            </ac:grpSpMkLst>
          </pc:grpChg>
          <pc:grpChg chg="add mod">
            <ac:chgData name="啟倫 洪" userId="be6c01fd6302bf9d" providerId="LiveId" clId="{22ED83D6-DA96-4BAF-82A5-3A61732D1BDF}" dt="2022-10-10T18:01:45.472" v="72"/>
            <ac:grpSpMkLst>
              <pc:docMk/>
              <pc:sldMasterMk cId="3199958301" sldId="2147483672"/>
              <pc:sldLayoutMk cId="2661775372" sldId="2147483673"/>
              <ac:grpSpMk id="40" creationId="{95F5E944-6793-4015-BC59-475DFBDCFBAE}"/>
            </ac:grpSpMkLst>
          </pc:grpChg>
          <pc:cxnChg chg="add del">
            <ac:chgData name="啟倫 洪" userId="be6c01fd6302bf9d" providerId="LiveId" clId="{22ED83D6-DA96-4BAF-82A5-3A61732D1BDF}" dt="2022-10-10T18:21:23.479" v="266" actId="478"/>
            <ac:cxnSpMkLst>
              <pc:docMk/>
              <pc:sldMasterMk cId="3199958301" sldId="2147483672"/>
              <pc:sldLayoutMk cId="2661775372" sldId="2147483673"/>
              <ac:cxnSpMk id="9" creationId="{00000000-0000-0000-0000-000000000000}"/>
            </ac:cxnSpMkLst>
          </pc:cxnChg>
          <pc:cxnChg chg="add del mod">
            <ac:chgData name="啟倫 洪" userId="be6c01fd6302bf9d" providerId="LiveId" clId="{22ED83D6-DA96-4BAF-82A5-3A61732D1BDF}" dt="2022-10-10T18:01:03.282" v="65"/>
            <ac:cxnSpMkLst>
              <pc:docMk/>
              <pc:sldMasterMk cId="3199958301" sldId="2147483672"/>
              <pc:sldLayoutMk cId="2661775372" sldId="2147483673"/>
              <ac:cxnSpMk id="24" creationId="{8681529C-0F95-45BC-8C10-605CE28F8917}"/>
            </ac:cxnSpMkLst>
          </pc:cxnChg>
          <pc:cxnChg chg="add del mod">
            <ac:chgData name="啟倫 洪" userId="be6c01fd6302bf9d" providerId="LiveId" clId="{22ED83D6-DA96-4BAF-82A5-3A61732D1BDF}" dt="2022-10-10T18:01:39.773" v="71"/>
            <ac:cxnSpMkLst>
              <pc:docMk/>
              <pc:sldMasterMk cId="3199958301" sldId="2147483672"/>
              <pc:sldLayoutMk cId="2661775372" sldId="2147483673"/>
              <ac:cxnSpMk id="39" creationId="{C57B7A85-E875-4C29-AE95-D4B316F47944}"/>
            </ac:cxnSpMkLst>
          </pc:cxnChg>
        </pc:sldLayoutChg>
        <pc:sldLayoutChg chg="delSp add mod modTransition">
          <pc:chgData name="啟倫 洪" userId="be6c01fd6302bf9d" providerId="LiveId" clId="{22ED83D6-DA96-4BAF-82A5-3A61732D1BDF}" dt="2022-10-10T18:21:29.587" v="268" actId="478"/>
          <pc:sldLayoutMkLst>
            <pc:docMk/>
            <pc:sldMasterMk cId="3199958301" sldId="2147483672"/>
            <pc:sldLayoutMk cId="2192836201" sldId="2147483674"/>
          </pc:sldLayoutMkLst>
          <pc:cxnChg chg="del">
            <ac:chgData name="啟倫 洪" userId="be6c01fd6302bf9d" providerId="LiveId" clId="{22ED83D6-DA96-4BAF-82A5-3A61732D1BDF}" dt="2022-10-10T18:21:29.587" v="268" actId="478"/>
            <ac:cxnSpMkLst>
              <pc:docMk/>
              <pc:sldMasterMk cId="3199958301" sldId="2147483672"/>
              <pc:sldLayoutMk cId="2192836201" sldId="2147483674"/>
              <ac:cxnSpMk id="9" creationId="{00000000-0000-0000-0000-000000000000}"/>
            </ac:cxnSpMkLst>
          </pc:cxnChg>
        </pc:sldLayoutChg>
        <pc:sldLayoutChg chg="add del mod replId">
          <pc:chgData name="啟倫 洪" userId="be6c01fd6302bf9d" providerId="LiveId" clId="{22ED83D6-DA96-4BAF-82A5-3A61732D1BDF}" dt="2022-10-10T17:57:53.116" v="23" actId="2696"/>
          <pc:sldLayoutMkLst>
            <pc:docMk/>
            <pc:sldMasterMk cId="3199958301" sldId="2147483672"/>
            <pc:sldLayoutMk cId="2556165160" sldId="2147483674"/>
          </pc:sldLayoutMkLst>
        </pc:sldLayoutChg>
        <pc:sldLayoutChg chg="add del mod replId">
          <pc:chgData name="啟倫 洪" userId="be6c01fd6302bf9d" providerId="LiveId" clId="{22ED83D6-DA96-4BAF-82A5-3A61732D1BDF}" dt="2022-10-10T17:57:53.122" v="24" actId="2696"/>
          <pc:sldLayoutMkLst>
            <pc:docMk/>
            <pc:sldMasterMk cId="3199958301" sldId="2147483672"/>
            <pc:sldLayoutMk cId="1291780472" sldId="2147483675"/>
          </pc:sldLayoutMkLst>
        </pc:sldLayoutChg>
        <pc:sldLayoutChg chg="add del mod replId">
          <pc:chgData name="啟倫 洪" userId="be6c01fd6302bf9d" providerId="LiveId" clId="{22ED83D6-DA96-4BAF-82A5-3A61732D1BDF}" dt="2022-10-10T17:57:53.132" v="25" actId="2696"/>
          <pc:sldLayoutMkLst>
            <pc:docMk/>
            <pc:sldMasterMk cId="3199958301" sldId="2147483672"/>
            <pc:sldLayoutMk cId="2617675117" sldId="2147483676"/>
          </pc:sldLayoutMkLst>
        </pc:sldLayoutChg>
        <pc:sldLayoutChg chg="add del mod replId">
          <pc:chgData name="啟倫 洪" userId="be6c01fd6302bf9d" providerId="LiveId" clId="{22ED83D6-DA96-4BAF-82A5-3A61732D1BDF}" dt="2022-10-10T17:57:53.143" v="26" actId="2696"/>
          <pc:sldLayoutMkLst>
            <pc:docMk/>
            <pc:sldMasterMk cId="3199958301" sldId="2147483672"/>
            <pc:sldLayoutMk cId="1544364455" sldId="2147483677"/>
          </pc:sldLayoutMkLst>
        </pc:sldLayoutChg>
        <pc:sldLayoutChg chg="add del mod replId">
          <pc:chgData name="啟倫 洪" userId="be6c01fd6302bf9d" providerId="LiveId" clId="{22ED83D6-DA96-4BAF-82A5-3A61732D1BDF}" dt="2022-10-10T17:57:53.148" v="27" actId="2696"/>
          <pc:sldLayoutMkLst>
            <pc:docMk/>
            <pc:sldMasterMk cId="3199958301" sldId="2147483672"/>
            <pc:sldLayoutMk cId="1708087486" sldId="2147483678"/>
          </pc:sldLayoutMkLst>
        </pc:sldLayoutChg>
        <pc:sldLayoutChg chg="add del mod replId">
          <pc:chgData name="啟倫 洪" userId="be6c01fd6302bf9d" providerId="LiveId" clId="{22ED83D6-DA96-4BAF-82A5-3A61732D1BDF}" dt="2022-10-10T17:57:53.153" v="28" actId="2696"/>
          <pc:sldLayoutMkLst>
            <pc:docMk/>
            <pc:sldMasterMk cId="3199958301" sldId="2147483672"/>
            <pc:sldLayoutMk cId="358904473" sldId="2147483679"/>
          </pc:sldLayoutMkLst>
        </pc:sldLayoutChg>
        <pc:sldLayoutChg chg="add del mod replId">
          <pc:chgData name="啟倫 洪" userId="be6c01fd6302bf9d" providerId="LiveId" clId="{22ED83D6-DA96-4BAF-82A5-3A61732D1BDF}" dt="2022-10-10T17:57:53.162" v="29" actId="2696"/>
          <pc:sldLayoutMkLst>
            <pc:docMk/>
            <pc:sldMasterMk cId="3199958301" sldId="2147483672"/>
            <pc:sldLayoutMk cId="1917636988" sldId="2147483680"/>
          </pc:sldLayoutMkLst>
        </pc:sldLayoutChg>
        <pc:sldLayoutChg chg="add del mod replId">
          <pc:chgData name="啟倫 洪" userId="be6c01fd6302bf9d" providerId="LiveId" clId="{22ED83D6-DA96-4BAF-82A5-3A61732D1BDF}" dt="2022-10-10T17:57:53.168" v="30" actId="2696"/>
          <pc:sldLayoutMkLst>
            <pc:docMk/>
            <pc:sldMasterMk cId="3199958301" sldId="2147483672"/>
            <pc:sldLayoutMk cId="1299156658" sldId="2147483681"/>
          </pc:sldLayoutMkLst>
        </pc:sldLayoutChg>
        <pc:sldLayoutChg chg="add del mod replId">
          <pc:chgData name="啟倫 洪" userId="be6c01fd6302bf9d" providerId="LiveId" clId="{22ED83D6-DA96-4BAF-82A5-3A61732D1BDF}" dt="2022-10-10T17:57:53.175" v="31" actId="2696"/>
          <pc:sldLayoutMkLst>
            <pc:docMk/>
            <pc:sldMasterMk cId="3199958301" sldId="2147483672"/>
            <pc:sldLayoutMk cId="836832060" sldId="2147483682"/>
          </pc:sldLayoutMkLst>
        </pc:sldLayoutChg>
        <pc:sldLayoutChg chg="add del mod replId">
          <pc:chgData name="啟倫 洪" userId="be6c01fd6302bf9d" providerId="LiveId" clId="{22ED83D6-DA96-4BAF-82A5-3A61732D1BDF}" dt="2022-10-10T17:57:53.182" v="32" actId="2696"/>
          <pc:sldLayoutMkLst>
            <pc:docMk/>
            <pc:sldMasterMk cId="3199958301" sldId="2147483672"/>
            <pc:sldLayoutMk cId="1065150900" sldId="2147483683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5F7C5A-913B-45ED-96A3-1654CB12BFA0}" type="datetimeFigureOut">
              <a:rPr lang="zh-TW" altLang="en-US" smtClean="0"/>
              <a:t>2024/3/9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418CF0-8C58-428A-A6E3-92B3E64BAF1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170689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 userDrawn="1"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rgbClr val="FFDE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altLang="zh-TW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9B36D-FF25-4F54-9981-D6E5C3295D59}" type="datetimeFigureOut">
              <a:rPr lang="zh-TW" altLang="en-US" smtClean="0"/>
              <a:t>2024/3/9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B2DD5-7830-42AB-A3DA-2BC2CFAB91A1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3932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>
            <a:noAutofit/>
          </a:bodyPr>
          <a:lstStyle>
            <a:lvl1pPr>
              <a:defRPr sz="3200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1117600" y="1257300"/>
            <a:ext cx="9931400" cy="491966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>
              <a:buFontTx/>
              <a:buBlip>
                <a:blip r:embed="rId2"/>
              </a:buBlip>
              <a:defRPr sz="2000" b="1"/>
            </a:lvl1pPr>
            <a:lvl2pPr marL="685800" indent="-228600">
              <a:buFontTx/>
              <a:buBlip>
                <a:blip r:embed="rId3"/>
              </a:buBlip>
              <a:defRPr sz="2000"/>
            </a:lvl2pPr>
            <a:lvl3pPr marL="1143000" indent="-228600">
              <a:buFontTx/>
              <a:buBlip>
                <a:blip r:embed="rId4"/>
              </a:buBlip>
              <a:defRPr sz="1800"/>
            </a:lvl3pPr>
          </a:lstStyle>
          <a:p>
            <a:pPr lvl="0"/>
            <a:r>
              <a:rPr lang="zh-TW" altLang="en-US" dirty="0"/>
              <a:t> 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0F8B3-B036-43FD-8A15-9C97D388152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027933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rgbClr val="FFDE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  <a:prstGeom prst="rect">
            <a:avLst/>
          </a:prstGeo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altLang="zh-TW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9B36D-FF25-4F54-9981-D6E5C3295D59}" type="datetimeFigureOut">
              <a:rPr lang="zh-TW" altLang="en-US" smtClean="0"/>
              <a:t>2024/3/9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B2DD5-7830-42AB-A3DA-2BC2CFAB91A1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组合 26">
            <a:extLst>
              <a:ext uri="{FF2B5EF4-FFF2-40B4-BE49-F238E27FC236}">
                <a16:creationId xmlns:a16="http://schemas.microsoft.com/office/drawing/2014/main" id="{D158E2D4-A310-4F76-8B15-C2717A2E914A}"/>
              </a:ext>
            </a:extLst>
          </p:cNvPr>
          <p:cNvGrpSpPr/>
          <p:nvPr userDrawn="1"/>
        </p:nvGrpSpPr>
        <p:grpSpPr>
          <a:xfrm>
            <a:off x="239947" y="0"/>
            <a:ext cx="3875904" cy="2133065"/>
            <a:chOff x="5114401" y="0"/>
            <a:chExt cx="3980267" cy="2190500"/>
          </a:xfrm>
        </p:grpSpPr>
        <p:sp>
          <p:nvSpPr>
            <p:cNvPr id="30" name="任意多边形: 形状 27">
              <a:extLst>
                <a:ext uri="{FF2B5EF4-FFF2-40B4-BE49-F238E27FC236}">
                  <a16:creationId xmlns:a16="http://schemas.microsoft.com/office/drawing/2014/main" id="{3C4F56A3-B891-404B-A1C4-3C616C8EB93D}"/>
                </a:ext>
              </a:extLst>
            </p:cNvPr>
            <p:cNvSpPr/>
            <p:nvPr/>
          </p:nvSpPr>
          <p:spPr>
            <a:xfrm>
              <a:off x="5114401" y="0"/>
              <a:ext cx="2301731" cy="1842128"/>
            </a:xfrm>
            <a:custGeom>
              <a:avLst/>
              <a:gdLst>
                <a:gd name="connsiteX0" fmla="*/ 1063554 w 2301731"/>
                <a:gd name="connsiteY0" fmla="*/ 0 h 1842128"/>
                <a:gd name="connsiteX1" fmla="*/ 2301731 w 2301731"/>
                <a:gd name="connsiteY1" fmla="*/ 0 h 1842128"/>
                <a:gd name="connsiteX2" fmla="*/ 1238178 w 2301731"/>
                <a:gd name="connsiteY2" fmla="*/ 1842128 h 1842128"/>
                <a:gd name="connsiteX3" fmla="*/ 0 w 2301731"/>
                <a:gd name="connsiteY3" fmla="*/ 1842128 h 1842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1731" h="1842128">
                  <a:moveTo>
                    <a:pt x="1063554" y="0"/>
                  </a:moveTo>
                  <a:lnTo>
                    <a:pt x="2301731" y="0"/>
                  </a:lnTo>
                  <a:lnTo>
                    <a:pt x="1238178" y="1842128"/>
                  </a:lnTo>
                  <a:lnTo>
                    <a:pt x="0" y="1842128"/>
                  </a:lnTo>
                  <a:close/>
                </a:path>
              </a:pathLst>
            </a:custGeom>
            <a:solidFill>
              <a:srgbClr val="FFC000">
                <a:alpha val="7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任意多边形: 形状 29">
              <a:extLst>
                <a:ext uri="{FF2B5EF4-FFF2-40B4-BE49-F238E27FC236}">
                  <a16:creationId xmlns:a16="http://schemas.microsoft.com/office/drawing/2014/main" id="{5E6930DF-3967-4619-B8F0-220DD5C8E741}"/>
                </a:ext>
              </a:extLst>
            </p:cNvPr>
            <p:cNvSpPr/>
            <p:nvPr/>
          </p:nvSpPr>
          <p:spPr>
            <a:xfrm>
              <a:off x="6247835" y="0"/>
              <a:ext cx="2846833" cy="2190500"/>
            </a:xfrm>
            <a:custGeom>
              <a:avLst/>
              <a:gdLst>
                <a:gd name="connsiteX0" fmla="*/ 1264686 w 2846833"/>
                <a:gd name="connsiteY0" fmla="*/ 0 h 2190500"/>
                <a:gd name="connsiteX1" fmla="*/ 2846833 w 2846833"/>
                <a:gd name="connsiteY1" fmla="*/ 0 h 2190500"/>
                <a:gd name="connsiteX2" fmla="*/ 1582147 w 2846833"/>
                <a:gd name="connsiteY2" fmla="*/ 2190500 h 2190500"/>
                <a:gd name="connsiteX3" fmla="*/ 0 w 2846833"/>
                <a:gd name="connsiteY3" fmla="*/ 2190500 h 2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46833" h="2190500">
                  <a:moveTo>
                    <a:pt x="1264686" y="0"/>
                  </a:moveTo>
                  <a:lnTo>
                    <a:pt x="2846833" y="0"/>
                  </a:lnTo>
                  <a:lnTo>
                    <a:pt x="1582147" y="2190500"/>
                  </a:lnTo>
                  <a:lnTo>
                    <a:pt x="0" y="219050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2" name="等腰三角形 31">
            <a:extLst>
              <a:ext uri="{FF2B5EF4-FFF2-40B4-BE49-F238E27FC236}">
                <a16:creationId xmlns:a16="http://schemas.microsoft.com/office/drawing/2014/main" id="{4E6DE563-FE0E-41C7-BDB0-882EFE5EB727}"/>
              </a:ext>
            </a:extLst>
          </p:cNvPr>
          <p:cNvSpPr/>
          <p:nvPr userDrawn="1"/>
        </p:nvSpPr>
        <p:spPr>
          <a:xfrm rot="10800000">
            <a:off x="-1097" y="0"/>
            <a:ext cx="3635829" cy="3134335"/>
          </a:xfrm>
          <a:prstGeom prst="triangle">
            <a:avLst/>
          </a:prstGeom>
          <a:noFill/>
          <a:ln>
            <a:solidFill>
              <a:schemeClr val="bg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33" name="组合 30">
            <a:extLst>
              <a:ext uri="{FF2B5EF4-FFF2-40B4-BE49-F238E27FC236}">
                <a16:creationId xmlns:a16="http://schemas.microsoft.com/office/drawing/2014/main" id="{82BE9A95-5DFF-4505-B211-88CDB1529D34}"/>
              </a:ext>
            </a:extLst>
          </p:cNvPr>
          <p:cNvGrpSpPr/>
          <p:nvPr userDrawn="1"/>
        </p:nvGrpSpPr>
        <p:grpSpPr>
          <a:xfrm>
            <a:off x="8374211" y="4475268"/>
            <a:ext cx="3548486" cy="1952875"/>
            <a:chOff x="2903191" y="4667498"/>
            <a:chExt cx="3980267" cy="2190502"/>
          </a:xfrm>
        </p:grpSpPr>
        <p:sp>
          <p:nvSpPr>
            <p:cNvPr id="34" name="任意多边形: 形状 31">
              <a:extLst>
                <a:ext uri="{FF2B5EF4-FFF2-40B4-BE49-F238E27FC236}">
                  <a16:creationId xmlns:a16="http://schemas.microsoft.com/office/drawing/2014/main" id="{F065BA40-85C3-49A4-A09F-9A1EE23CB615}"/>
                </a:ext>
              </a:extLst>
            </p:cNvPr>
            <p:cNvSpPr/>
            <p:nvPr/>
          </p:nvSpPr>
          <p:spPr>
            <a:xfrm flipH="1" flipV="1">
              <a:off x="4581727" y="5015871"/>
              <a:ext cx="2301731" cy="1842129"/>
            </a:xfrm>
            <a:custGeom>
              <a:avLst/>
              <a:gdLst>
                <a:gd name="connsiteX0" fmla="*/ 1238178 w 2301731"/>
                <a:gd name="connsiteY0" fmla="*/ 1842129 h 1842129"/>
                <a:gd name="connsiteX1" fmla="*/ 0 w 2301731"/>
                <a:gd name="connsiteY1" fmla="*/ 1842129 h 1842129"/>
                <a:gd name="connsiteX2" fmla="*/ 1063554 w 2301731"/>
                <a:gd name="connsiteY2" fmla="*/ 0 h 1842129"/>
                <a:gd name="connsiteX3" fmla="*/ 2301731 w 2301731"/>
                <a:gd name="connsiteY3" fmla="*/ 0 h 1842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1731" h="1842129">
                  <a:moveTo>
                    <a:pt x="1238178" y="1842129"/>
                  </a:moveTo>
                  <a:lnTo>
                    <a:pt x="0" y="1842129"/>
                  </a:lnTo>
                  <a:lnTo>
                    <a:pt x="1063554" y="0"/>
                  </a:lnTo>
                  <a:lnTo>
                    <a:pt x="2301731" y="0"/>
                  </a:lnTo>
                  <a:close/>
                </a:path>
              </a:pathLst>
            </a:custGeom>
            <a:solidFill>
              <a:srgbClr val="FFC00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5" name="任意多边形: 形状 32">
              <a:extLst>
                <a:ext uri="{FF2B5EF4-FFF2-40B4-BE49-F238E27FC236}">
                  <a16:creationId xmlns:a16="http://schemas.microsoft.com/office/drawing/2014/main" id="{3068D5AB-6B8A-4C75-8C03-E569F6ABA63E}"/>
                </a:ext>
              </a:extLst>
            </p:cNvPr>
            <p:cNvSpPr/>
            <p:nvPr/>
          </p:nvSpPr>
          <p:spPr>
            <a:xfrm flipH="1" flipV="1">
              <a:off x="2903191" y="4667498"/>
              <a:ext cx="2846833" cy="2190501"/>
            </a:xfrm>
            <a:custGeom>
              <a:avLst/>
              <a:gdLst>
                <a:gd name="connsiteX0" fmla="*/ 1582147 w 2846833"/>
                <a:gd name="connsiteY0" fmla="*/ 2190501 h 2190501"/>
                <a:gd name="connsiteX1" fmla="*/ 0 w 2846833"/>
                <a:gd name="connsiteY1" fmla="*/ 2190501 h 2190501"/>
                <a:gd name="connsiteX2" fmla="*/ 1264687 w 2846833"/>
                <a:gd name="connsiteY2" fmla="*/ 0 h 2190501"/>
                <a:gd name="connsiteX3" fmla="*/ 2846833 w 2846833"/>
                <a:gd name="connsiteY3" fmla="*/ 0 h 2190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46833" h="2190501">
                  <a:moveTo>
                    <a:pt x="1582147" y="2190501"/>
                  </a:moveTo>
                  <a:lnTo>
                    <a:pt x="0" y="2190501"/>
                  </a:lnTo>
                  <a:lnTo>
                    <a:pt x="1264687" y="0"/>
                  </a:lnTo>
                  <a:lnTo>
                    <a:pt x="2846833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0" name="组合 47">
            <a:extLst>
              <a:ext uri="{FF2B5EF4-FFF2-40B4-BE49-F238E27FC236}">
                <a16:creationId xmlns:a16="http://schemas.microsoft.com/office/drawing/2014/main" id="{95F5E944-6793-4015-BC59-475DFBDCFBAE}"/>
              </a:ext>
            </a:extLst>
          </p:cNvPr>
          <p:cNvGrpSpPr/>
          <p:nvPr userDrawn="1"/>
        </p:nvGrpSpPr>
        <p:grpSpPr>
          <a:xfrm>
            <a:off x="8556171" y="2052199"/>
            <a:ext cx="3635829" cy="4805800"/>
            <a:chOff x="8556171" y="2052199"/>
            <a:chExt cx="3635829" cy="4805800"/>
          </a:xfrm>
        </p:grpSpPr>
        <p:sp>
          <p:nvSpPr>
            <p:cNvPr id="41" name="等腰三角形 40">
              <a:extLst>
                <a:ext uri="{FF2B5EF4-FFF2-40B4-BE49-F238E27FC236}">
                  <a16:creationId xmlns:a16="http://schemas.microsoft.com/office/drawing/2014/main" id="{AD0C8AC3-EC40-4CAE-BF74-A2FCF56F5688}"/>
                </a:ext>
              </a:extLst>
            </p:cNvPr>
            <p:cNvSpPr/>
            <p:nvPr/>
          </p:nvSpPr>
          <p:spPr>
            <a:xfrm>
              <a:off x="8556171" y="3723664"/>
              <a:ext cx="3635829" cy="3134335"/>
            </a:xfrm>
            <a:prstGeom prst="triangle">
              <a:avLst/>
            </a:prstGeom>
            <a:no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任意多边形: 形状 46">
              <a:extLst>
                <a:ext uri="{FF2B5EF4-FFF2-40B4-BE49-F238E27FC236}">
                  <a16:creationId xmlns:a16="http://schemas.microsoft.com/office/drawing/2014/main" id="{76B2A3B3-B858-4919-BA45-6E2A630C08E0}"/>
                </a:ext>
              </a:extLst>
            </p:cNvPr>
            <p:cNvSpPr/>
            <p:nvPr/>
          </p:nvSpPr>
          <p:spPr>
            <a:xfrm>
              <a:off x="9959244" y="2052199"/>
              <a:ext cx="2232756" cy="3134335"/>
            </a:xfrm>
            <a:custGeom>
              <a:avLst/>
              <a:gdLst>
                <a:gd name="connsiteX0" fmla="*/ 1817915 w 2232756"/>
                <a:gd name="connsiteY0" fmla="*/ 0 h 3134335"/>
                <a:gd name="connsiteX1" fmla="*/ 2232756 w 2232756"/>
                <a:gd name="connsiteY1" fmla="*/ 715243 h 3134335"/>
                <a:gd name="connsiteX2" fmla="*/ 2232756 w 2232756"/>
                <a:gd name="connsiteY2" fmla="*/ 3134335 h 3134335"/>
                <a:gd name="connsiteX3" fmla="*/ 0 w 2232756"/>
                <a:gd name="connsiteY3" fmla="*/ 3134335 h 313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32756" h="3134335">
                  <a:moveTo>
                    <a:pt x="1817915" y="0"/>
                  </a:moveTo>
                  <a:lnTo>
                    <a:pt x="2232756" y="715243"/>
                  </a:lnTo>
                  <a:lnTo>
                    <a:pt x="2232756" y="3134335"/>
                  </a:lnTo>
                  <a:lnTo>
                    <a:pt x="0" y="3134335"/>
                  </a:lnTo>
                  <a:close/>
                </a:path>
              </a:pathLst>
            </a:custGeom>
            <a:no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6617753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rgbClr val="FFDE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  <a:prstGeom prst="rect">
            <a:avLst/>
          </a:prstGeo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altLang="zh-TW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9B36D-FF25-4F54-9981-D6E5C3295D59}" type="datetimeFigureOut">
              <a:rPr lang="zh-TW" altLang="en-US" smtClean="0"/>
              <a:t>2024/3/9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B2DD5-7830-42AB-A3DA-2BC2CFAB91A1}" type="slidenum">
              <a:rPr lang="zh-TW" altLang="en-US" smtClean="0"/>
              <a:t>‹#›</a:t>
            </a:fld>
            <a:endParaRPr lang="zh-TW" altLang="en-US"/>
          </a:p>
        </p:txBody>
      </p:sp>
      <p:grpSp>
        <p:nvGrpSpPr>
          <p:cNvPr id="29" name="组合 26">
            <a:extLst>
              <a:ext uri="{FF2B5EF4-FFF2-40B4-BE49-F238E27FC236}">
                <a16:creationId xmlns:a16="http://schemas.microsoft.com/office/drawing/2014/main" id="{D158E2D4-A310-4F76-8B15-C2717A2E914A}"/>
              </a:ext>
            </a:extLst>
          </p:cNvPr>
          <p:cNvGrpSpPr/>
          <p:nvPr userDrawn="1"/>
        </p:nvGrpSpPr>
        <p:grpSpPr>
          <a:xfrm>
            <a:off x="239947" y="0"/>
            <a:ext cx="3875904" cy="2133065"/>
            <a:chOff x="5114401" y="0"/>
            <a:chExt cx="3980267" cy="2190500"/>
          </a:xfrm>
        </p:grpSpPr>
        <p:sp>
          <p:nvSpPr>
            <p:cNvPr id="30" name="任意多边形: 形状 27">
              <a:extLst>
                <a:ext uri="{FF2B5EF4-FFF2-40B4-BE49-F238E27FC236}">
                  <a16:creationId xmlns:a16="http://schemas.microsoft.com/office/drawing/2014/main" id="{3C4F56A3-B891-404B-A1C4-3C616C8EB93D}"/>
                </a:ext>
              </a:extLst>
            </p:cNvPr>
            <p:cNvSpPr/>
            <p:nvPr/>
          </p:nvSpPr>
          <p:spPr>
            <a:xfrm>
              <a:off x="5114401" y="0"/>
              <a:ext cx="2301731" cy="1842128"/>
            </a:xfrm>
            <a:custGeom>
              <a:avLst/>
              <a:gdLst>
                <a:gd name="connsiteX0" fmla="*/ 1063554 w 2301731"/>
                <a:gd name="connsiteY0" fmla="*/ 0 h 1842128"/>
                <a:gd name="connsiteX1" fmla="*/ 2301731 w 2301731"/>
                <a:gd name="connsiteY1" fmla="*/ 0 h 1842128"/>
                <a:gd name="connsiteX2" fmla="*/ 1238178 w 2301731"/>
                <a:gd name="connsiteY2" fmla="*/ 1842128 h 1842128"/>
                <a:gd name="connsiteX3" fmla="*/ 0 w 2301731"/>
                <a:gd name="connsiteY3" fmla="*/ 1842128 h 1842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1731" h="1842128">
                  <a:moveTo>
                    <a:pt x="1063554" y="0"/>
                  </a:moveTo>
                  <a:lnTo>
                    <a:pt x="2301731" y="0"/>
                  </a:lnTo>
                  <a:lnTo>
                    <a:pt x="1238178" y="1842128"/>
                  </a:lnTo>
                  <a:lnTo>
                    <a:pt x="0" y="1842128"/>
                  </a:lnTo>
                  <a:close/>
                </a:path>
              </a:pathLst>
            </a:custGeom>
            <a:solidFill>
              <a:srgbClr val="FFC000">
                <a:alpha val="7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任意多边形: 形状 29">
              <a:extLst>
                <a:ext uri="{FF2B5EF4-FFF2-40B4-BE49-F238E27FC236}">
                  <a16:creationId xmlns:a16="http://schemas.microsoft.com/office/drawing/2014/main" id="{5E6930DF-3967-4619-B8F0-220DD5C8E741}"/>
                </a:ext>
              </a:extLst>
            </p:cNvPr>
            <p:cNvSpPr/>
            <p:nvPr/>
          </p:nvSpPr>
          <p:spPr>
            <a:xfrm>
              <a:off x="6247835" y="0"/>
              <a:ext cx="2846833" cy="2190500"/>
            </a:xfrm>
            <a:custGeom>
              <a:avLst/>
              <a:gdLst>
                <a:gd name="connsiteX0" fmla="*/ 1264686 w 2846833"/>
                <a:gd name="connsiteY0" fmla="*/ 0 h 2190500"/>
                <a:gd name="connsiteX1" fmla="*/ 2846833 w 2846833"/>
                <a:gd name="connsiteY1" fmla="*/ 0 h 2190500"/>
                <a:gd name="connsiteX2" fmla="*/ 1582147 w 2846833"/>
                <a:gd name="connsiteY2" fmla="*/ 2190500 h 2190500"/>
                <a:gd name="connsiteX3" fmla="*/ 0 w 2846833"/>
                <a:gd name="connsiteY3" fmla="*/ 2190500 h 2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46833" h="2190500">
                  <a:moveTo>
                    <a:pt x="1264686" y="0"/>
                  </a:moveTo>
                  <a:lnTo>
                    <a:pt x="2846833" y="0"/>
                  </a:lnTo>
                  <a:lnTo>
                    <a:pt x="1582147" y="2190500"/>
                  </a:lnTo>
                  <a:lnTo>
                    <a:pt x="0" y="219050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2" name="等腰三角形 31">
            <a:extLst>
              <a:ext uri="{FF2B5EF4-FFF2-40B4-BE49-F238E27FC236}">
                <a16:creationId xmlns:a16="http://schemas.microsoft.com/office/drawing/2014/main" id="{4E6DE563-FE0E-41C7-BDB0-882EFE5EB727}"/>
              </a:ext>
            </a:extLst>
          </p:cNvPr>
          <p:cNvSpPr/>
          <p:nvPr userDrawn="1"/>
        </p:nvSpPr>
        <p:spPr>
          <a:xfrm rot="10800000">
            <a:off x="-1097" y="0"/>
            <a:ext cx="3635829" cy="3134335"/>
          </a:xfrm>
          <a:prstGeom prst="triangle">
            <a:avLst/>
          </a:prstGeom>
          <a:noFill/>
          <a:ln>
            <a:solidFill>
              <a:schemeClr val="bg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33" name="组合 30">
            <a:extLst>
              <a:ext uri="{FF2B5EF4-FFF2-40B4-BE49-F238E27FC236}">
                <a16:creationId xmlns:a16="http://schemas.microsoft.com/office/drawing/2014/main" id="{82BE9A95-5DFF-4505-B211-88CDB1529D34}"/>
              </a:ext>
            </a:extLst>
          </p:cNvPr>
          <p:cNvGrpSpPr/>
          <p:nvPr userDrawn="1"/>
        </p:nvGrpSpPr>
        <p:grpSpPr>
          <a:xfrm>
            <a:off x="8374211" y="4475268"/>
            <a:ext cx="3548486" cy="1952875"/>
            <a:chOff x="2903191" y="4667498"/>
            <a:chExt cx="3980267" cy="2190502"/>
          </a:xfrm>
        </p:grpSpPr>
        <p:sp>
          <p:nvSpPr>
            <p:cNvPr id="34" name="任意多边形: 形状 31">
              <a:extLst>
                <a:ext uri="{FF2B5EF4-FFF2-40B4-BE49-F238E27FC236}">
                  <a16:creationId xmlns:a16="http://schemas.microsoft.com/office/drawing/2014/main" id="{F065BA40-85C3-49A4-A09F-9A1EE23CB615}"/>
                </a:ext>
              </a:extLst>
            </p:cNvPr>
            <p:cNvSpPr/>
            <p:nvPr/>
          </p:nvSpPr>
          <p:spPr>
            <a:xfrm flipH="1" flipV="1">
              <a:off x="4581727" y="5015871"/>
              <a:ext cx="2301731" cy="1842129"/>
            </a:xfrm>
            <a:custGeom>
              <a:avLst/>
              <a:gdLst>
                <a:gd name="connsiteX0" fmla="*/ 1238178 w 2301731"/>
                <a:gd name="connsiteY0" fmla="*/ 1842129 h 1842129"/>
                <a:gd name="connsiteX1" fmla="*/ 0 w 2301731"/>
                <a:gd name="connsiteY1" fmla="*/ 1842129 h 1842129"/>
                <a:gd name="connsiteX2" fmla="*/ 1063554 w 2301731"/>
                <a:gd name="connsiteY2" fmla="*/ 0 h 1842129"/>
                <a:gd name="connsiteX3" fmla="*/ 2301731 w 2301731"/>
                <a:gd name="connsiteY3" fmla="*/ 0 h 1842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1731" h="1842129">
                  <a:moveTo>
                    <a:pt x="1238178" y="1842129"/>
                  </a:moveTo>
                  <a:lnTo>
                    <a:pt x="0" y="1842129"/>
                  </a:lnTo>
                  <a:lnTo>
                    <a:pt x="1063554" y="0"/>
                  </a:lnTo>
                  <a:lnTo>
                    <a:pt x="2301731" y="0"/>
                  </a:lnTo>
                  <a:close/>
                </a:path>
              </a:pathLst>
            </a:custGeom>
            <a:solidFill>
              <a:srgbClr val="FFC00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5" name="任意多边形: 形状 32">
              <a:extLst>
                <a:ext uri="{FF2B5EF4-FFF2-40B4-BE49-F238E27FC236}">
                  <a16:creationId xmlns:a16="http://schemas.microsoft.com/office/drawing/2014/main" id="{3068D5AB-6B8A-4C75-8C03-E569F6ABA63E}"/>
                </a:ext>
              </a:extLst>
            </p:cNvPr>
            <p:cNvSpPr/>
            <p:nvPr/>
          </p:nvSpPr>
          <p:spPr>
            <a:xfrm flipH="1" flipV="1">
              <a:off x="2903191" y="4667498"/>
              <a:ext cx="2846833" cy="2190501"/>
            </a:xfrm>
            <a:custGeom>
              <a:avLst/>
              <a:gdLst>
                <a:gd name="connsiteX0" fmla="*/ 1582147 w 2846833"/>
                <a:gd name="connsiteY0" fmla="*/ 2190501 h 2190501"/>
                <a:gd name="connsiteX1" fmla="*/ 0 w 2846833"/>
                <a:gd name="connsiteY1" fmla="*/ 2190501 h 2190501"/>
                <a:gd name="connsiteX2" fmla="*/ 1264687 w 2846833"/>
                <a:gd name="connsiteY2" fmla="*/ 0 h 2190501"/>
                <a:gd name="connsiteX3" fmla="*/ 2846833 w 2846833"/>
                <a:gd name="connsiteY3" fmla="*/ 0 h 2190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46833" h="2190501">
                  <a:moveTo>
                    <a:pt x="1582147" y="2190501"/>
                  </a:moveTo>
                  <a:lnTo>
                    <a:pt x="0" y="2190501"/>
                  </a:lnTo>
                  <a:lnTo>
                    <a:pt x="1264687" y="0"/>
                  </a:lnTo>
                  <a:lnTo>
                    <a:pt x="2846833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0" name="组合 47">
            <a:extLst>
              <a:ext uri="{FF2B5EF4-FFF2-40B4-BE49-F238E27FC236}">
                <a16:creationId xmlns:a16="http://schemas.microsoft.com/office/drawing/2014/main" id="{95F5E944-6793-4015-BC59-475DFBDCFBAE}"/>
              </a:ext>
            </a:extLst>
          </p:cNvPr>
          <p:cNvGrpSpPr/>
          <p:nvPr userDrawn="1"/>
        </p:nvGrpSpPr>
        <p:grpSpPr>
          <a:xfrm>
            <a:off x="8556171" y="2052199"/>
            <a:ext cx="3635829" cy="4805800"/>
            <a:chOff x="8556171" y="2052199"/>
            <a:chExt cx="3635829" cy="4805800"/>
          </a:xfrm>
        </p:grpSpPr>
        <p:sp>
          <p:nvSpPr>
            <p:cNvPr id="41" name="等腰三角形 40">
              <a:extLst>
                <a:ext uri="{FF2B5EF4-FFF2-40B4-BE49-F238E27FC236}">
                  <a16:creationId xmlns:a16="http://schemas.microsoft.com/office/drawing/2014/main" id="{AD0C8AC3-EC40-4CAE-BF74-A2FCF56F5688}"/>
                </a:ext>
              </a:extLst>
            </p:cNvPr>
            <p:cNvSpPr/>
            <p:nvPr/>
          </p:nvSpPr>
          <p:spPr>
            <a:xfrm>
              <a:off x="8556171" y="3723664"/>
              <a:ext cx="3635829" cy="3134335"/>
            </a:xfrm>
            <a:prstGeom prst="triangle">
              <a:avLst/>
            </a:prstGeom>
            <a:no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任意多边形: 形状 46">
              <a:extLst>
                <a:ext uri="{FF2B5EF4-FFF2-40B4-BE49-F238E27FC236}">
                  <a16:creationId xmlns:a16="http://schemas.microsoft.com/office/drawing/2014/main" id="{76B2A3B3-B858-4919-BA45-6E2A630C08E0}"/>
                </a:ext>
              </a:extLst>
            </p:cNvPr>
            <p:cNvSpPr/>
            <p:nvPr/>
          </p:nvSpPr>
          <p:spPr>
            <a:xfrm>
              <a:off x="9959244" y="2052199"/>
              <a:ext cx="2232756" cy="3134335"/>
            </a:xfrm>
            <a:custGeom>
              <a:avLst/>
              <a:gdLst>
                <a:gd name="connsiteX0" fmla="*/ 1817915 w 2232756"/>
                <a:gd name="connsiteY0" fmla="*/ 0 h 3134335"/>
                <a:gd name="connsiteX1" fmla="*/ 2232756 w 2232756"/>
                <a:gd name="connsiteY1" fmla="*/ 715243 h 3134335"/>
                <a:gd name="connsiteX2" fmla="*/ 2232756 w 2232756"/>
                <a:gd name="connsiteY2" fmla="*/ 3134335 h 3134335"/>
                <a:gd name="connsiteX3" fmla="*/ 0 w 2232756"/>
                <a:gd name="connsiteY3" fmla="*/ 3134335 h 313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32756" h="3134335">
                  <a:moveTo>
                    <a:pt x="1817915" y="0"/>
                  </a:moveTo>
                  <a:lnTo>
                    <a:pt x="2232756" y="715243"/>
                  </a:lnTo>
                  <a:lnTo>
                    <a:pt x="2232756" y="3134335"/>
                  </a:lnTo>
                  <a:lnTo>
                    <a:pt x="0" y="3134335"/>
                  </a:lnTo>
                  <a:close/>
                </a:path>
              </a:pathLst>
            </a:custGeom>
            <a:no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1928362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>
            <a:lvl1pPr marL="0">
              <a:defRPr/>
            </a:lvl1pPr>
          </a:lstStyle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TW"/>
              <a:t>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9B36D-FF25-4F54-9981-D6E5C3295D59}" type="datetimeFigureOut">
              <a:rPr lang="zh-TW" altLang="en-US" smtClean="0"/>
              <a:t>2024/3/9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B2DD5-7830-42AB-A3DA-2BC2CFAB91A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635676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altLang="zh-TW"/>
              <a:t>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altLang="zh-TW"/>
              <a:t>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9B36D-FF25-4F54-9981-D6E5C3295D59}" type="datetimeFigureOut">
              <a:rPr lang="zh-TW" altLang="en-US" smtClean="0"/>
              <a:t>2024/3/9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B2DD5-7830-42AB-A3DA-2BC2CFAB91A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27161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9B36D-FF25-4F54-9981-D6E5C3295D59}" type="datetimeFigureOut">
              <a:rPr lang="zh-TW" altLang="en-US" smtClean="0"/>
              <a:t>2024/3/9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B2DD5-7830-42AB-A3DA-2BC2CFAB91A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966542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rgbClr val="FFDE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9B36D-FF25-4F54-9981-D6E5C3295D59}" type="datetimeFigureOut">
              <a:rPr lang="zh-TW" altLang="en-US" smtClean="0"/>
              <a:t>2024/3/9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B2DD5-7830-42AB-A3DA-2BC2CFAB91A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98405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rgbClr val="FFDE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altLang="zh-TW"/>
              <a:t>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BAA9B36D-FF25-4F54-9981-D6E5C3295D59}" type="datetimeFigureOut">
              <a:rPr lang="zh-TW" altLang="en-US" smtClean="0"/>
              <a:t>2024/3/9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B5B2DD5-7830-42AB-A3DA-2BC2CFAB91A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289256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rgbClr val="FFDE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zh-TW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9B36D-FF25-4F54-9981-D6E5C3295D59}" type="datetimeFigureOut">
              <a:rPr lang="zh-TW" altLang="en-US" smtClean="0"/>
              <a:t>2024/3/9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B2DD5-7830-42AB-A3DA-2BC2CFAB91A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851980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altLang="zh-TW"/>
              <a:t>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9B36D-FF25-4F54-9981-D6E5C3295D59}" type="datetimeFigureOut">
              <a:rPr lang="zh-TW" altLang="en-US" smtClean="0"/>
              <a:t>2024/3/9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B2DD5-7830-42AB-A3DA-2BC2CFAB91A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729783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 altLang="zh-TW"/>
              <a:t>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9B36D-FF25-4F54-9981-D6E5C3295D59}" type="datetimeFigureOut">
              <a:rPr lang="zh-TW" altLang="en-US" smtClean="0"/>
              <a:t>2024/3/9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B2DD5-7830-42AB-A3DA-2BC2CFAB91A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18994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81829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altLang="zh-TW"/>
              <a:t>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BAA9B36D-FF25-4F54-9981-D6E5C3295D59}" type="datetimeFigureOut">
              <a:rPr lang="zh-TW" altLang="en-US" smtClean="0"/>
              <a:t>2024/3/9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FB5B2DD5-7830-42AB-A3DA-2BC2CFAB91A1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12520" y="1104900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7">
            <a:extLst>
              <a:ext uri="{FF2B5EF4-FFF2-40B4-BE49-F238E27FC236}">
                <a16:creationId xmlns:a16="http://schemas.microsoft.com/office/drawing/2014/main" id="{967A74BB-6E0A-40CD-88EF-BF2DAA53490F}"/>
              </a:ext>
            </a:extLst>
          </p:cNvPr>
          <p:cNvSpPr/>
          <p:nvPr userDrawn="1"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rgbClr val="FFDE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433017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5" r:id="rId10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BAA9B36D-FF25-4F54-9981-D6E5C3295D59}" type="datetimeFigureOut">
              <a:rPr lang="zh-TW" altLang="en-US" smtClean="0"/>
              <a:t>2024/3/9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FB5B2DD5-7830-42AB-A3DA-2BC2CFAB91A1}" type="slidenum">
              <a:rPr lang="zh-TW" altLang="en-US" smtClean="0"/>
              <a:t>‹#›</a:t>
            </a:fld>
            <a:endParaRPr lang="zh-TW" altLang="en-US"/>
          </a:p>
        </p:txBody>
      </p:sp>
      <p:grpSp>
        <p:nvGrpSpPr>
          <p:cNvPr id="9" name="组合 26">
            <a:extLst>
              <a:ext uri="{FF2B5EF4-FFF2-40B4-BE49-F238E27FC236}">
                <a16:creationId xmlns:a16="http://schemas.microsoft.com/office/drawing/2014/main" id="{6D792812-649C-4C2B-AA07-A4453CBF3869}"/>
              </a:ext>
            </a:extLst>
          </p:cNvPr>
          <p:cNvGrpSpPr/>
          <p:nvPr userDrawn="1"/>
        </p:nvGrpSpPr>
        <p:grpSpPr>
          <a:xfrm>
            <a:off x="239947" y="0"/>
            <a:ext cx="3875904" cy="2133065"/>
            <a:chOff x="5114401" y="0"/>
            <a:chExt cx="3980267" cy="2190500"/>
          </a:xfrm>
        </p:grpSpPr>
        <p:sp>
          <p:nvSpPr>
            <p:cNvPr id="11" name="任意多边形: 形状 27">
              <a:extLst>
                <a:ext uri="{FF2B5EF4-FFF2-40B4-BE49-F238E27FC236}">
                  <a16:creationId xmlns:a16="http://schemas.microsoft.com/office/drawing/2014/main" id="{E20E0B71-4E7E-427A-A723-6E5E2169056A}"/>
                </a:ext>
              </a:extLst>
            </p:cNvPr>
            <p:cNvSpPr/>
            <p:nvPr/>
          </p:nvSpPr>
          <p:spPr>
            <a:xfrm>
              <a:off x="5114401" y="0"/>
              <a:ext cx="2301731" cy="1842128"/>
            </a:xfrm>
            <a:custGeom>
              <a:avLst/>
              <a:gdLst>
                <a:gd name="connsiteX0" fmla="*/ 1063554 w 2301731"/>
                <a:gd name="connsiteY0" fmla="*/ 0 h 1842128"/>
                <a:gd name="connsiteX1" fmla="*/ 2301731 w 2301731"/>
                <a:gd name="connsiteY1" fmla="*/ 0 h 1842128"/>
                <a:gd name="connsiteX2" fmla="*/ 1238178 w 2301731"/>
                <a:gd name="connsiteY2" fmla="*/ 1842128 h 1842128"/>
                <a:gd name="connsiteX3" fmla="*/ 0 w 2301731"/>
                <a:gd name="connsiteY3" fmla="*/ 1842128 h 1842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1731" h="1842128">
                  <a:moveTo>
                    <a:pt x="1063554" y="0"/>
                  </a:moveTo>
                  <a:lnTo>
                    <a:pt x="2301731" y="0"/>
                  </a:lnTo>
                  <a:lnTo>
                    <a:pt x="1238178" y="1842128"/>
                  </a:lnTo>
                  <a:lnTo>
                    <a:pt x="0" y="1842128"/>
                  </a:lnTo>
                  <a:close/>
                </a:path>
              </a:pathLst>
            </a:custGeom>
            <a:solidFill>
              <a:srgbClr val="FFC000">
                <a:alpha val="7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任意多边形: 形状 29">
              <a:extLst>
                <a:ext uri="{FF2B5EF4-FFF2-40B4-BE49-F238E27FC236}">
                  <a16:creationId xmlns:a16="http://schemas.microsoft.com/office/drawing/2014/main" id="{E62984B9-1DAD-4954-B9EA-C83E416E32F3}"/>
                </a:ext>
              </a:extLst>
            </p:cNvPr>
            <p:cNvSpPr/>
            <p:nvPr/>
          </p:nvSpPr>
          <p:spPr>
            <a:xfrm>
              <a:off x="6247835" y="0"/>
              <a:ext cx="2846833" cy="2190500"/>
            </a:xfrm>
            <a:custGeom>
              <a:avLst/>
              <a:gdLst>
                <a:gd name="connsiteX0" fmla="*/ 1264686 w 2846833"/>
                <a:gd name="connsiteY0" fmla="*/ 0 h 2190500"/>
                <a:gd name="connsiteX1" fmla="*/ 2846833 w 2846833"/>
                <a:gd name="connsiteY1" fmla="*/ 0 h 2190500"/>
                <a:gd name="connsiteX2" fmla="*/ 1582147 w 2846833"/>
                <a:gd name="connsiteY2" fmla="*/ 2190500 h 2190500"/>
                <a:gd name="connsiteX3" fmla="*/ 0 w 2846833"/>
                <a:gd name="connsiteY3" fmla="*/ 2190500 h 2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46833" h="2190500">
                  <a:moveTo>
                    <a:pt x="1264686" y="0"/>
                  </a:moveTo>
                  <a:lnTo>
                    <a:pt x="2846833" y="0"/>
                  </a:lnTo>
                  <a:lnTo>
                    <a:pt x="1582147" y="2190500"/>
                  </a:lnTo>
                  <a:lnTo>
                    <a:pt x="0" y="219050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" name="等腰三角形 12">
            <a:extLst>
              <a:ext uri="{FF2B5EF4-FFF2-40B4-BE49-F238E27FC236}">
                <a16:creationId xmlns:a16="http://schemas.microsoft.com/office/drawing/2014/main" id="{DE09DA79-47AD-4EA3-A7D3-EF1C41A57FFD}"/>
              </a:ext>
            </a:extLst>
          </p:cNvPr>
          <p:cNvSpPr/>
          <p:nvPr userDrawn="1"/>
        </p:nvSpPr>
        <p:spPr>
          <a:xfrm rot="10800000">
            <a:off x="-1097" y="0"/>
            <a:ext cx="3635829" cy="3134335"/>
          </a:xfrm>
          <a:prstGeom prst="triangle">
            <a:avLst/>
          </a:prstGeom>
          <a:noFill/>
          <a:ln>
            <a:solidFill>
              <a:schemeClr val="bg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7" name="组合 30">
            <a:extLst>
              <a:ext uri="{FF2B5EF4-FFF2-40B4-BE49-F238E27FC236}">
                <a16:creationId xmlns:a16="http://schemas.microsoft.com/office/drawing/2014/main" id="{A9C62B6E-9953-4FE7-BF73-3B4780185695}"/>
              </a:ext>
            </a:extLst>
          </p:cNvPr>
          <p:cNvGrpSpPr/>
          <p:nvPr userDrawn="1"/>
        </p:nvGrpSpPr>
        <p:grpSpPr>
          <a:xfrm>
            <a:off x="8374211" y="4475268"/>
            <a:ext cx="3548486" cy="1952875"/>
            <a:chOff x="2903191" y="4667498"/>
            <a:chExt cx="3980267" cy="2190502"/>
          </a:xfrm>
        </p:grpSpPr>
        <p:sp>
          <p:nvSpPr>
            <p:cNvPr id="18" name="任意多边形: 形状 31">
              <a:extLst>
                <a:ext uri="{FF2B5EF4-FFF2-40B4-BE49-F238E27FC236}">
                  <a16:creationId xmlns:a16="http://schemas.microsoft.com/office/drawing/2014/main" id="{5E01271B-EFF7-4EBA-B71A-8F9938EF2481}"/>
                </a:ext>
              </a:extLst>
            </p:cNvPr>
            <p:cNvSpPr/>
            <p:nvPr/>
          </p:nvSpPr>
          <p:spPr>
            <a:xfrm flipH="1" flipV="1">
              <a:off x="4581727" y="5015871"/>
              <a:ext cx="2301731" cy="1842129"/>
            </a:xfrm>
            <a:custGeom>
              <a:avLst/>
              <a:gdLst>
                <a:gd name="connsiteX0" fmla="*/ 1238178 w 2301731"/>
                <a:gd name="connsiteY0" fmla="*/ 1842129 h 1842129"/>
                <a:gd name="connsiteX1" fmla="*/ 0 w 2301731"/>
                <a:gd name="connsiteY1" fmla="*/ 1842129 h 1842129"/>
                <a:gd name="connsiteX2" fmla="*/ 1063554 w 2301731"/>
                <a:gd name="connsiteY2" fmla="*/ 0 h 1842129"/>
                <a:gd name="connsiteX3" fmla="*/ 2301731 w 2301731"/>
                <a:gd name="connsiteY3" fmla="*/ 0 h 1842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1731" h="1842129">
                  <a:moveTo>
                    <a:pt x="1238178" y="1842129"/>
                  </a:moveTo>
                  <a:lnTo>
                    <a:pt x="0" y="1842129"/>
                  </a:lnTo>
                  <a:lnTo>
                    <a:pt x="1063554" y="0"/>
                  </a:lnTo>
                  <a:lnTo>
                    <a:pt x="2301731" y="0"/>
                  </a:lnTo>
                  <a:close/>
                </a:path>
              </a:pathLst>
            </a:custGeom>
            <a:solidFill>
              <a:srgbClr val="FFC00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9" name="任意多边形: 形状 32">
              <a:extLst>
                <a:ext uri="{FF2B5EF4-FFF2-40B4-BE49-F238E27FC236}">
                  <a16:creationId xmlns:a16="http://schemas.microsoft.com/office/drawing/2014/main" id="{39D8A3BC-3311-473B-B7BE-271B2F607E43}"/>
                </a:ext>
              </a:extLst>
            </p:cNvPr>
            <p:cNvSpPr/>
            <p:nvPr/>
          </p:nvSpPr>
          <p:spPr>
            <a:xfrm flipH="1" flipV="1">
              <a:off x="2903191" y="4667498"/>
              <a:ext cx="2846833" cy="2190501"/>
            </a:xfrm>
            <a:custGeom>
              <a:avLst/>
              <a:gdLst>
                <a:gd name="connsiteX0" fmla="*/ 1582147 w 2846833"/>
                <a:gd name="connsiteY0" fmla="*/ 2190501 h 2190501"/>
                <a:gd name="connsiteX1" fmla="*/ 0 w 2846833"/>
                <a:gd name="connsiteY1" fmla="*/ 2190501 h 2190501"/>
                <a:gd name="connsiteX2" fmla="*/ 1264687 w 2846833"/>
                <a:gd name="connsiteY2" fmla="*/ 0 h 2190501"/>
                <a:gd name="connsiteX3" fmla="*/ 2846833 w 2846833"/>
                <a:gd name="connsiteY3" fmla="*/ 0 h 2190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46833" h="2190501">
                  <a:moveTo>
                    <a:pt x="1582147" y="2190501"/>
                  </a:moveTo>
                  <a:lnTo>
                    <a:pt x="0" y="2190501"/>
                  </a:lnTo>
                  <a:lnTo>
                    <a:pt x="1264687" y="0"/>
                  </a:lnTo>
                  <a:lnTo>
                    <a:pt x="2846833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0" name="组合 47">
            <a:extLst>
              <a:ext uri="{FF2B5EF4-FFF2-40B4-BE49-F238E27FC236}">
                <a16:creationId xmlns:a16="http://schemas.microsoft.com/office/drawing/2014/main" id="{C5930114-9121-41FD-84F0-00952FD60655}"/>
              </a:ext>
            </a:extLst>
          </p:cNvPr>
          <p:cNvGrpSpPr/>
          <p:nvPr userDrawn="1"/>
        </p:nvGrpSpPr>
        <p:grpSpPr>
          <a:xfrm>
            <a:off x="8556171" y="2052199"/>
            <a:ext cx="3635829" cy="4805800"/>
            <a:chOff x="8556171" y="2052199"/>
            <a:chExt cx="3635829" cy="4805800"/>
          </a:xfrm>
        </p:grpSpPr>
        <p:sp>
          <p:nvSpPr>
            <p:cNvPr id="21" name="等腰三角形 20">
              <a:extLst>
                <a:ext uri="{FF2B5EF4-FFF2-40B4-BE49-F238E27FC236}">
                  <a16:creationId xmlns:a16="http://schemas.microsoft.com/office/drawing/2014/main" id="{9D84889C-5607-4041-91C3-AAEC4CAB5859}"/>
                </a:ext>
              </a:extLst>
            </p:cNvPr>
            <p:cNvSpPr/>
            <p:nvPr/>
          </p:nvSpPr>
          <p:spPr>
            <a:xfrm>
              <a:off x="8556171" y="3723664"/>
              <a:ext cx="3635829" cy="3134335"/>
            </a:xfrm>
            <a:prstGeom prst="triangle">
              <a:avLst/>
            </a:prstGeom>
            <a:no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任意多边形: 形状 46">
              <a:extLst>
                <a:ext uri="{FF2B5EF4-FFF2-40B4-BE49-F238E27FC236}">
                  <a16:creationId xmlns:a16="http://schemas.microsoft.com/office/drawing/2014/main" id="{80C040EF-AB5F-49F6-A486-F85C5BAAB342}"/>
                </a:ext>
              </a:extLst>
            </p:cNvPr>
            <p:cNvSpPr/>
            <p:nvPr/>
          </p:nvSpPr>
          <p:spPr>
            <a:xfrm>
              <a:off x="9959244" y="2052199"/>
              <a:ext cx="2232756" cy="3134335"/>
            </a:xfrm>
            <a:custGeom>
              <a:avLst/>
              <a:gdLst>
                <a:gd name="connsiteX0" fmla="*/ 1817915 w 2232756"/>
                <a:gd name="connsiteY0" fmla="*/ 0 h 3134335"/>
                <a:gd name="connsiteX1" fmla="*/ 2232756 w 2232756"/>
                <a:gd name="connsiteY1" fmla="*/ 715243 h 3134335"/>
                <a:gd name="connsiteX2" fmla="*/ 2232756 w 2232756"/>
                <a:gd name="connsiteY2" fmla="*/ 3134335 h 3134335"/>
                <a:gd name="connsiteX3" fmla="*/ 0 w 2232756"/>
                <a:gd name="connsiteY3" fmla="*/ 3134335 h 313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32756" h="3134335">
                  <a:moveTo>
                    <a:pt x="1817915" y="0"/>
                  </a:moveTo>
                  <a:lnTo>
                    <a:pt x="2232756" y="715243"/>
                  </a:lnTo>
                  <a:lnTo>
                    <a:pt x="2232756" y="3134335"/>
                  </a:lnTo>
                  <a:lnTo>
                    <a:pt x="0" y="3134335"/>
                  </a:lnTo>
                  <a:close/>
                </a:path>
              </a:pathLst>
            </a:custGeom>
            <a:no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23" name="Straight Connector 8">
            <a:extLst>
              <a:ext uri="{FF2B5EF4-FFF2-40B4-BE49-F238E27FC236}">
                <a16:creationId xmlns:a16="http://schemas.microsoft.com/office/drawing/2014/main" id="{441ADECC-FD45-4954-94AD-72515FBF6AE4}"/>
              </a:ext>
            </a:extLst>
          </p:cNvPr>
          <p:cNvCxnSpPr/>
          <p:nvPr userDrawn="1"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itle 1">
            <a:extLst>
              <a:ext uri="{FF2B5EF4-FFF2-40B4-BE49-F238E27FC236}">
                <a16:creationId xmlns:a16="http://schemas.microsoft.com/office/drawing/2014/main" id="{B191BD2B-4F32-42DA-A105-880D99E56FFE}"/>
              </a:ext>
            </a:extLst>
          </p:cNvPr>
          <p:cNvSpPr txBox="1">
            <a:spLocks/>
          </p:cNvSpPr>
          <p:nvPr userDrawn="1"/>
        </p:nvSpPr>
        <p:spPr>
          <a:xfrm>
            <a:off x="1097280" y="758952"/>
            <a:ext cx="10058400" cy="356616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8000" kern="12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99583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8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12" Type="http://schemas.openxmlformats.org/officeDocument/2006/relationships/image" Target="../media/image57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5" Type="http://schemas.openxmlformats.org/officeDocument/2006/relationships/image" Target="../media/image50.png"/><Relationship Id="rId15" Type="http://schemas.openxmlformats.org/officeDocument/2006/relationships/image" Target="../media/image60.png"/><Relationship Id="rId10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Relationship Id="rId14" Type="http://schemas.openxmlformats.org/officeDocument/2006/relationships/image" Target="../media/image5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1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7" Type="http://schemas.openxmlformats.org/officeDocument/2006/relationships/image" Target="../media/image84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10" Type="http://schemas.openxmlformats.org/officeDocument/2006/relationships/image" Target="../media/image30.sv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2">
            <a:extLst>
              <a:ext uri="{FF2B5EF4-FFF2-40B4-BE49-F238E27FC236}">
                <a16:creationId xmlns:a16="http://schemas.microsoft.com/office/drawing/2014/main" id="{9474D717-E94E-46F0-A8BF-E798127F3D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24595" y="4486354"/>
            <a:ext cx="9851027" cy="1655762"/>
          </a:xfrm>
        </p:spPr>
        <p:txBody>
          <a:bodyPr>
            <a:normAutofit/>
          </a:bodyPr>
          <a:lstStyle/>
          <a:p>
            <a:r>
              <a:rPr lang="zh-TW" altLang="en-US" b="1" dirty="0">
                <a:latin typeface="+mj-ea"/>
                <a:ea typeface="+mj-ea"/>
              </a:rPr>
              <a:t>講師：洪啟倫</a:t>
            </a:r>
            <a:endParaRPr lang="en-US" altLang="zh-TW" b="1" dirty="0">
              <a:latin typeface="+mj-ea"/>
              <a:ea typeface="+mj-ea"/>
            </a:endParaRPr>
          </a:p>
          <a:p>
            <a:pPr algn="l"/>
            <a:r>
              <a:rPr lang="zh-TW" altLang="en-US" b="1" dirty="0">
                <a:latin typeface="+mj-ea"/>
                <a:ea typeface="+mj-ea"/>
              </a:rPr>
              <a:t>授課時間：</a:t>
            </a:r>
            <a:r>
              <a:rPr lang="en-US" altLang="zh-TW" b="1" dirty="0">
                <a:latin typeface="+mj-ea"/>
                <a:ea typeface="+mj-ea"/>
              </a:rPr>
              <a:t>2023/03/18</a:t>
            </a:r>
          </a:p>
          <a:p>
            <a:endParaRPr lang="zh-TW" altLang="en-US" b="1" dirty="0">
              <a:latin typeface="+mj-ea"/>
              <a:ea typeface="+mj-ea"/>
            </a:endParaRP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5DE76AE5-E5FD-4CBC-8CA9-C267A6F409EF}"/>
              </a:ext>
            </a:extLst>
          </p:cNvPr>
          <p:cNvSpPr txBox="1"/>
          <p:nvPr/>
        </p:nvSpPr>
        <p:spPr>
          <a:xfrm>
            <a:off x="2043546" y="2319410"/>
            <a:ext cx="810490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zh-TW" sz="6000" b="1" dirty="0"/>
          </a:p>
          <a:p>
            <a:pPr algn="ctr"/>
            <a:r>
              <a:rPr lang="zh-TW" altLang="en-US" sz="6000" b="1" dirty="0"/>
              <a:t>基 本 介 紹</a:t>
            </a:r>
          </a:p>
        </p:txBody>
      </p:sp>
      <p:pic>
        <p:nvPicPr>
          <p:cNvPr id="8" name="Picture 2" descr="Power BI Logo, symbol, meaning, history, PNG">
            <a:extLst>
              <a:ext uri="{FF2B5EF4-FFF2-40B4-BE49-F238E27FC236}">
                <a16:creationId xmlns:a16="http://schemas.microsoft.com/office/drawing/2014/main" id="{F46B952E-2D9E-4778-B8A5-EB9E4A210B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7789" y="571348"/>
            <a:ext cx="4556422" cy="2562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4F4A5256-B197-4CF0-9EB4-B5BB78E4E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8466" y="85166"/>
            <a:ext cx="924069" cy="918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6964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818297"/>
          </a:xfrm>
        </p:spPr>
        <p:txBody>
          <a:bodyPr/>
          <a:lstStyle/>
          <a:p>
            <a:pPr algn="ctr"/>
            <a:r>
              <a:rPr lang="en-US" altLang="zh-TW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Power BI </a:t>
            </a:r>
            <a:r>
              <a:rPr lang="zh-TW" altLang="en-US" dirty="0">
                <a:solidFill>
                  <a:srgbClr val="303233"/>
                </a:solidFill>
                <a:latin typeface="Lato" panose="020F0502020204030203" pitchFamily="34" charset="0"/>
              </a:rPr>
              <a:t>設計步驟</a:t>
            </a:r>
            <a:endParaRPr lang="zh-TW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3AD2536-27AE-46FA-BE06-4AA6943B9733}"/>
              </a:ext>
            </a:extLst>
          </p:cNvPr>
          <p:cNvSpPr/>
          <p:nvPr/>
        </p:nvSpPr>
        <p:spPr>
          <a:xfrm>
            <a:off x="1097280" y="1226034"/>
            <a:ext cx="10058400" cy="17034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TW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Power BI </a:t>
            </a:r>
            <a:r>
              <a:rPr lang="zh-TW" altLang="en-US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用在設計報表和儀表板的整個作業流程，從連接資料、清洗</a:t>
            </a:r>
            <a:r>
              <a:rPr lang="en-US" altLang="zh-TW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/</a:t>
            </a:r>
            <a:r>
              <a:rPr lang="zh-TW" altLang="en-US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轉換資料、建立關聯</a:t>
            </a:r>
            <a:r>
              <a:rPr lang="en-US" altLang="zh-TW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/</a:t>
            </a:r>
            <a:r>
              <a:rPr lang="zh-TW" altLang="en-US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分析、設計視覺化報表、以及發佈儀表板共享，一直到行動化 </a:t>
            </a:r>
            <a:r>
              <a:rPr lang="en-US" altLang="zh-TW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Power BI Mobile </a:t>
            </a:r>
            <a:r>
              <a:rPr lang="zh-TW" altLang="en-US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的檢視</a:t>
            </a:r>
            <a:r>
              <a:rPr lang="en-US" altLang="zh-TW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/</a:t>
            </a:r>
            <a:r>
              <a:rPr lang="zh-TW" altLang="en-US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查詢報表，在這整個資料分析的流程之中，</a:t>
            </a:r>
            <a:r>
              <a:rPr lang="en-US" altLang="zh-TW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Power BI </a:t>
            </a:r>
            <a:r>
              <a:rPr lang="zh-TW" altLang="en-US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都有相對應的功能模組提供好用方便的功能模組，讓使用者可以方便快速的設計開發，而且這個資料分析、資料挖掘的儀表板設計流程為持續性的長期工作。</a:t>
            </a:r>
            <a:endParaRPr lang="zh-TW" altLang="en-US" dirty="0">
              <a:latin typeface="+mn-ea"/>
            </a:endParaRPr>
          </a:p>
        </p:txBody>
      </p: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F804AFD1-C300-427D-84F4-BDA9525DCF2A}"/>
              </a:ext>
            </a:extLst>
          </p:cNvPr>
          <p:cNvGrpSpPr/>
          <p:nvPr/>
        </p:nvGrpSpPr>
        <p:grpSpPr>
          <a:xfrm>
            <a:off x="1792897" y="3840119"/>
            <a:ext cx="8606207" cy="1599877"/>
            <a:chOff x="1661745" y="3200557"/>
            <a:chExt cx="8606207" cy="1599877"/>
          </a:xfrm>
        </p:grpSpPr>
        <p:grpSp>
          <p:nvGrpSpPr>
            <p:cNvPr id="7" name="群組 6">
              <a:extLst>
                <a:ext uri="{FF2B5EF4-FFF2-40B4-BE49-F238E27FC236}">
                  <a16:creationId xmlns:a16="http://schemas.microsoft.com/office/drawing/2014/main" id="{27DFE86D-8789-4F76-B531-3D93703908BE}"/>
                </a:ext>
              </a:extLst>
            </p:cNvPr>
            <p:cNvGrpSpPr/>
            <p:nvPr/>
          </p:nvGrpSpPr>
          <p:grpSpPr>
            <a:xfrm>
              <a:off x="1661745" y="3200557"/>
              <a:ext cx="8606207" cy="1599877"/>
              <a:chOff x="1523633" y="3200557"/>
              <a:chExt cx="8606207" cy="1599877"/>
            </a:xfrm>
          </p:grpSpPr>
          <p:grpSp>
            <p:nvGrpSpPr>
              <p:cNvPr id="5" name="群組 4">
                <a:extLst>
                  <a:ext uri="{FF2B5EF4-FFF2-40B4-BE49-F238E27FC236}">
                    <a16:creationId xmlns:a16="http://schemas.microsoft.com/office/drawing/2014/main" id="{3CF3824D-6821-4C4D-AEAD-076822CE8154}"/>
                  </a:ext>
                </a:extLst>
              </p:cNvPr>
              <p:cNvGrpSpPr/>
              <p:nvPr/>
            </p:nvGrpSpPr>
            <p:grpSpPr>
              <a:xfrm>
                <a:off x="1523633" y="3543296"/>
                <a:ext cx="1781542" cy="914402"/>
                <a:chOff x="1857008" y="3200396"/>
                <a:chExt cx="1781542" cy="914402"/>
              </a:xfrm>
            </p:grpSpPr>
            <p:sp>
              <p:nvSpPr>
                <p:cNvPr id="3" name="流程圖: 延遲 2">
                  <a:extLst>
                    <a:ext uri="{FF2B5EF4-FFF2-40B4-BE49-F238E27FC236}">
                      <a16:creationId xmlns:a16="http://schemas.microsoft.com/office/drawing/2014/main" id="{3E08FBFB-91B1-4851-BF0E-AD984E7BDF8A}"/>
                    </a:ext>
                  </a:extLst>
                </p:cNvPr>
                <p:cNvSpPr/>
                <p:nvPr/>
              </p:nvSpPr>
              <p:spPr>
                <a:xfrm rot="10800000">
                  <a:off x="1857008" y="3200396"/>
                  <a:ext cx="1143000" cy="914401"/>
                </a:xfrm>
                <a:prstGeom prst="flowChartDelay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4" name="矩形 3">
                  <a:extLst>
                    <a:ext uri="{FF2B5EF4-FFF2-40B4-BE49-F238E27FC236}">
                      <a16:creationId xmlns:a16="http://schemas.microsoft.com/office/drawing/2014/main" id="{CB9C3ACC-3470-4997-9318-4FF501D85B22}"/>
                    </a:ext>
                  </a:extLst>
                </p:cNvPr>
                <p:cNvSpPr/>
                <p:nvPr/>
              </p:nvSpPr>
              <p:spPr>
                <a:xfrm>
                  <a:off x="2886075" y="3200398"/>
                  <a:ext cx="752475" cy="914400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A55B595A-46F1-492C-8174-C401C8290FFC}"/>
                  </a:ext>
                </a:extLst>
              </p:cNvPr>
              <p:cNvSpPr/>
              <p:nvPr/>
            </p:nvSpPr>
            <p:spPr>
              <a:xfrm>
                <a:off x="3305176" y="3543296"/>
                <a:ext cx="1533525" cy="91440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539B8AAC-D5DB-41FB-B641-A154CDD18D8E}"/>
                  </a:ext>
                </a:extLst>
              </p:cNvPr>
              <p:cNvSpPr/>
              <p:nvPr/>
            </p:nvSpPr>
            <p:spPr>
              <a:xfrm>
                <a:off x="4838701" y="3543296"/>
                <a:ext cx="1533525" cy="914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TW" altLang="en-US" b="1" dirty="0">
                    <a:solidFill>
                      <a:schemeClr val="bg1"/>
                    </a:solidFill>
                  </a:rPr>
                  <a:t>關聯</a:t>
                </a:r>
                <a:r>
                  <a:rPr lang="en-US" altLang="zh-TW" b="1" dirty="0">
                    <a:solidFill>
                      <a:schemeClr val="bg1"/>
                    </a:solidFill>
                  </a:rPr>
                  <a:t>/</a:t>
                </a:r>
                <a:r>
                  <a:rPr lang="zh-TW" altLang="en-US" b="1" dirty="0">
                    <a:solidFill>
                      <a:schemeClr val="bg1"/>
                    </a:solidFill>
                  </a:rPr>
                  <a:t>分析</a:t>
                </a:r>
                <a:endParaRPr lang="en-US" altLang="zh-TW" b="1" dirty="0">
                  <a:solidFill>
                    <a:schemeClr val="bg1"/>
                  </a:solidFill>
                </a:endParaRPr>
              </a:p>
              <a:p>
                <a:pPr algn="ctr"/>
                <a:r>
                  <a:rPr lang="en-US" altLang="zh-TW" sz="1600" dirty="0">
                    <a:solidFill>
                      <a:schemeClr val="bg1"/>
                    </a:solidFill>
                  </a:rPr>
                  <a:t>Relation &amp;</a:t>
                </a:r>
              </a:p>
              <a:p>
                <a:pPr algn="ctr"/>
                <a:r>
                  <a:rPr lang="en-US" altLang="zh-TW" sz="1600" dirty="0">
                    <a:solidFill>
                      <a:schemeClr val="bg1"/>
                    </a:solidFill>
                  </a:rPr>
                  <a:t>Analysis</a:t>
                </a:r>
                <a:endParaRPr lang="zh-TW" altLang="en-US" sz="16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D7EE4048-2995-4664-880A-849EF067E72A}"/>
                  </a:ext>
                </a:extLst>
              </p:cNvPr>
              <p:cNvSpPr/>
              <p:nvPr/>
            </p:nvSpPr>
            <p:spPr>
              <a:xfrm>
                <a:off x="6372226" y="3543296"/>
                <a:ext cx="1533525" cy="914400"/>
              </a:xfrm>
              <a:prstGeom prst="rect">
                <a:avLst/>
              </a:prstGeom>
              <a:solidFill>
                <a:srgbClr val="FFDE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TW" altLang="en-US" b="1" dirty="0">
                    <a:solidFill>
                      <a:schemeClr val="bg1"/>
                    </a:solidFill>
                  </a:rPr>
                  <a:t>視覺化報表</a:t>
                </a:r>
                <a:endParaRPr lang="en-US" altLang="zh-TW" b="1" dirty="0">
                  <a:solidFill>
                    <a:schemeClr val="bg1"/>
                  </a:solidFill>
                </a:endParaRPr>
              </a:p>
              <a:p>
                <a:pPr algn="ctr"/>
                <a:r>
                  <a:rPr lang="en-US" altLang="zh-TW" sz="1600" dirty="0">
                    <a:solidFill>
                      <a:schemeClr val="bg1"/>
                    </a:solidFill>
                  </a:rPr>
                  <a:t>Visualization</a:t>
                </a:r>
              </a:p>
              <a:p>
                <a:pPr algn="ctr"/>
                <a:r>
                  <a:rPr lang="en-US" altLang="zh-TW" sz="1600" dirty="0">
                    <a:solidFill>
                      <a:schemeClr val="bg1"/>
                    </a:solidFill>
                  </a:rPr>
                  <a:t>Report</a:t>
                </a:r>
                <a:endParaRPr lang="zh-TW" altLang="en-US" sz="16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" name="箭號: 向右 5">
                <a:extLst>
                  <a:ext uri="{FF2B5EF4-FFF2-40B4-BE49-F238E27FC236}">
                    <a16:creationId xmlns:a16="http://schemas.microsoft.com/office/drawing/2014/main" id="{4F884E8E-5898-4009-B320-50BCDF0FEE5E}"/>
                  </a:ext>
                </a:extLst>
              </p:cNvPr>
              <p:cNvSpPr/>
              <p:nvPr/>
            </p:nvSpPr>
            <p:spPr>
              <a:xfrm>
                <a:off x="7905751" y="3200557"/>
                <a:ext cx="2224089" cy="1599877"/>
              </a:xfrm>
              <a:prstGeom prst="rightArrow">
                <a:avLst>
                  <a:gd name="adj1" fmla="val 57144"/>
                  <a:gd name="adj2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2" name="文字方塊 11">
              <a:extLst>
                <a:ext uri="{FF2B5EF4-FFF2-40B4-BE49-F238E27FC236}">
                  <a16:creationId xmlns:a16="http://schemas.microsoft.com/office/drawing/2014/main" id="{1E80C398-FECD-4192-82AA-CBEB1C0E1521}"/>
                </a:ext>
              </a:extLst>
            </p:cNvPr>
            <p:cNvSpPr txBox="1"/>
            <p:nvPr/>
          </p:nvSpPr>
          <p:spPr>
            <a:xfrm>
              <a:off x="8043864" y="3569608"/>
              <a:ext cx="1457324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b="1" dirty="0">
                  <a:solidFill>
                    <a:schemeClr val="bg1"/>
                  </a:solidFill>
                </a:rPr>
                <a:t>儀表板分析</a:t>
              </a:r>
              <a:endParaRPr lang="en-US" altLang="zh-TW" b="1" dirty="0">
                <a:solidFill>
                  <a:schemeClr val="bg1"/>
                </a:solidFill>
              </a:endParaRPr>
            </a:p>
            <a:p>
              <a:pPr algn="ctr"/>
              <a:r>
                <a:rPr lang="en-US" altLang="zh-TW" sz="1600" dirty="0">
                  <a:solidFill>
                    <a:schemeClr val="bg1"/>
                  </a:solidFill>
                </a:rPr>
                <a:t>Dashboard &amp;</a:t>
              </a:r>
            </a:p>
            <a:p>
              <a:pPr algn="ctr"/>
              <a:r>
                <a:rPr lang="en-US" altLang="zh-TW" sz="1600" dirty="0">
                  <a:solidFill>
                    <a:schemeClr val="bg1"/>
                  </a:solidFill>
                </a:rPr>
                <a:t>Share</a:t>
              </a:r>
              <a:endParaRPr lang="zh-TW" alt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14" name="文字方塊 13">
              <a:extLst>
                <a:ext uri="{FF2B5EF4-FFF2-40B4-BE49-F238E27FC236}">
                  <a16:creationId xmlns:a16="http://schemas.microsoft.com/office/drawing/2014/main" id="{74BC105E-05B0-4574-B01A-4C63E790888F}"/>
                </a:ext>
              </a:extLst>
            </p:cNvPr>
            <p:cNvSpPr txBox="1"/>
            <p:nvPr/>
          </p:nvSpPr>
          <p:spPr>
            <a:xfrm>
              <a:off x="3376245" y="3569608"/>
              <a:ext cx="1667610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b="1" dirty="0">
                  <a:solidFill>
                    <a:schemeClr val="bg1"/>
                  </a:solidFill>
                </a:rPr>
                <a:t>資料清洗</a:t>
              </a:r>
              <a:r>
                <a:rPr lang="en-US" altLang="zh-TW" b="1" dirty="0">
                  <a:solidFill>
                    <a:schemeClr val="bg1"/>
                  </a:solidFill>
                </a:rPr>
                <a:t>/</a:t>
              </a:r>
              <a:r>
                <a:rPr lang="zh-TW" altLang="en-US" b="1" dirty="0">
                  <a:solidFill>
                    <a:schemeClr val="bg1"/>
                  </a:solidFill>
                </a:rPr>
                <a:t>轉換</a:t>
              </a:r>
            </a:p>
            <a:p>
              <a:pPr algn="ctr"/>
              <a:r>
                <a:rPr lang="en-US" altLang="zh-TW" sz="1600" dirty="0">
                  <a:solidFill>
                    <a:schemeClr val="bg1"/>
                  </a:solidFill>
                </a:rPr>
                <a:t>Clean &amp;</a:t>
              </a:r>
            </a:p>
            <a:p>
              <a:pPr algn="ctr"/>
              <a:r>
                <a:rPr lang="en-US" altLang="zh-TW" sz="1600" dirty="0">
                  <a:solidFill>
                    <a:schemeClr val="bg1"/>
                  </a:solidFill>
                </a:rPr>
                <a:t>Transform</a:t>
              </a:r>
              <a:endParaRPr lang="zh-TW" alt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33" name="文字方塊 32">
              <a:extLst>
                <a:ext uri="{FF2B5EF4-FFF2-40B4-BE49-F238E27FC236}">
                  <a16:creationId xmlns:a16="http://schemas.microsoft.com/office/drawing/2014/main" id="{18360F35-0559-424A-8E5D-57D359501164}"/>
                </a:ext>
              </a:extLst>
            </p:cNvPr>
            <p:cNvSpPr txBox="1"/>
            <p:nvPr/>
          </p:nvSpPr>
          <p:spPr>
            <a:xfrm>
              <a:off x="1962150" y="3569608"/>
              <a:ext cx="1457324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b="1" dirty="0">
                  <a:solidFill>
                    <a:schemeClr val="bg1"/>
                  </a:solidFill>
                </a:rPr>
                <a:t>連接資料</a:t>
              </a:r>
              <a:endParaRPr lang="en-US" altLang="zh-TW" b="1" dirty="0">
                <a:solidFill>
                  <a:schemeClr val="bg1"/>
                </a:solidFill>
              </a:endParaRPr>
            </a:p>
            <a:p>
              <a:pPr algn="ctr"/>
              <a:r>
                <a:rPr lang="en-US" altLang="zh-TW" sz="1600" dirty="0">
                  <a:solidFill>
                    <a:schemeClr val="bg1"/>
                  </a:solidFill>
                </a:rPr>
                <a:t>Connect to</a:t>
              </a:r>
            </a:p>
            <a:p>
              <a:pPr algn="ctr"/>
              <a:r>
                <a:rPr lang="en-US" altLang="zh-TW" sz="1600" dirty="0">
                  <a:solidFill>
                    <a:schemeClr val="bg1"/>
                  </a:solidFill>
                </a:rPr>
                <a:t>Data source</a:t>
              </a:r>
              <a:endParaRPr lang="zh-TW" altLang="en-US" sz="1600" dirty="0">
                <a:solidFill>
                  <a:schemeClr val="bg1"/>
                </a:solidFill>
              </a:endParaRPr>
            </a:p>
          </p:txBody>
        </p:sp>
      </p:grpSp>
      <p:sp>
        <p:nvSpPr>
          <p:cNvPr id="37" name="箭號: 彎曲 36">
            <a:extLst>
              <a:ext uri="{FF2B5EF4-FFF2-40B4-BE49-F238E27FC236}">
                <a16:creationId xmlns:a16="http://schemas.microsoft.com/office/drawing/2014/main" id="{603A8669-73CD-4534-8769-71C1FBE54DB9}"/>
              </a:ext>
            </a:extLst>
          </p:cNvPr>
          <p:cNvSpPr/>
          <p:nvPr/>
        </p:nvSpPr>
        <p:spPr>
          <a:xfrm flipH="1">
            <a:off x="9292109" y="3184851"/>
            <a:ext cx="1795170" cy="1132000"/>
          </a:xfrm>
          <a:prstGeom prst="bentArrow">
            <a:avLst>
              <a:gd name="adj1" fmla="val 7334"/>
              <a:gd name="adj2" fmla="val 11713"/>
              <a:gd name="adj3" fmla="val 12205"/>
              <a:gd name="adj4" fmla="val 43750"/>
            </a:avLst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39" name="箭號: 彎曲 38">
            <a:extLst>
              <a:ext uri="{FF2B5EF4-FFF2-40B4-BE49-F238E27FC236}">
                <a16:creationId xmlns:a16="http://schemas.microsoft.com/office/drawing/2014/main" id="{D90ADDF3-7B7C-4C7E-84A9-0646F14D2187}"/>
              </a:ext>
            </a:extLst>
          </p:cNvPr>
          <p:cNvSpPr/>
          <p:nvPr/>
        </p:nvSpPr>
        <p:spPr>
          <a:xfrm rot="16200000" flipV="1">
            <a:off x="9703011" y="4687963"/>
            <a:ext cx="1132000" cy="1795170"/>
          </a:xfrm>
          <a:prstGeom prst="bentArrow">
            <a:avLst>
              <a:gd name="adj1" fmla="val 7334"/>
              <a:gd name="adj2" fmla="val 11713"/>
              <a:gd name="adj3" fmla="val 12205"/>
              <a:gd name="adj4" fmla="val 43750"/>
            </a:avLst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40" name="箭號: 彎曲 39">
            <a:extLst>
              <a:ext uri="{FF2B5EF4-FFF2-40B4-BE49-F238E27FC236}">
                <a16:creationId xmlns:a16="http://schemas.microsoft.com/office/drawing/2014/main" id="{86918038-2C27-4ABB-BC64-4474E7F90BAD}"/>
              </a:ext>
            </a:extLst>
          </p:cNvPr>
          <p:cNvSpPr/>
          <p:nvPr/>
        </p:nvSpPr>
        <p:spPr>
          <a:xfrm flipV="1">
            <a:off x="1096807" y="5024778"/>
            <a:ext cx="1795170" cy="1132000"/>
          </a:xfrm>
          <a:prstGeom prst="bentArrow">
            <a:avLst>
              <a:gd name="adj1" fmla="val 7334"/>
              <a:gd name="adj2" fmla="val 11713"/>
              <a:gd name="adj3" fmla="val 12205"/>
              <a:gd name="adj4" fmla="val 43750"/>
            </a:avLst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41" name="箭號: 彎曲 40">
            <a:extLst>
              <a:ext uri="{FF2B5EF4-FFF2-40B4-BE49-F238E27FC236}">
                <a16:creationId xmlns:a16="http://schemas.microsoft.com/office/drawing/2014/main" id="{32BB40A8-E958-45FC-9A2D-AC6790D25802}"/>
              </a:ext>
            </a:extLst>
          </p:cNvPr>
          <p:cNvSpPr/>
          <p:nvPr/>
        </p:nvSpPr>
        <p:spPr>
          <a:xfrm rot="16200000" flipH="1">
            <a:off x="1356989" y="2853266"/>
            <a:ext cx="1132000" cy="1795170"/>
          </a:xfrm>
          <a:prstGeom prst="bentArrow">
            <a:avLst>
              <a:gd name="adj1" fmla="val 7334"/>
              <a:gd name="adj2" fmla="val 11713"/>
              <a:gd name="adj3" fmla="val 12205"/>
              <a:gd name="adj4" fmla="val 43750"/>
            </a:avLst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455A9D2B-04CD-45F7-8B7E-E2CF6BA3B771}"/>
              </a:ext>
            </a:extLst>
          </p:cNvPr>
          <p:cNvSpPr txBox="1"/>
          <p:nvPr/>
        </p:nvSpPr>
        <p:spPr>
          <a:xfrm>
            <a:off x="4255406" y="2998113"/>
            <a:ext cx="323143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重新檢視</a:t>
            </a:r>
            <a:endParaRPr lang="en-US" altLang="zh-TW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zh-TW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新資料</a:t>
            </a:r>
            <a:r>
              <a:rPr lang="en-US" altLang="zh-TW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</a:t>
            </a:r>
            <a:r>
              <a:rPr lang="zh-TW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收集</a:t>
            </a:r>
            <a:r>
              <a:rPr lang="en-US" altLang="zh-TW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</a:t>
            </a:r>
            <a:r>
              <a:rPr lang="zh-TW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更新</a:t>
            </a:r>
            <a:endParaRPr lang="en-US" altLang="zh-TW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zh-TW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報表的重新檢視與檢討</a:t>
            </a: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31A9CAAD-C473-4357-9F89-DC0303A6D441}"/>
              </a:ext>
            </a:extLst>
          </p:cNvPr>
          <p:cNvSpPr txBox="1"/>
          <p:nvPr/>
        </p:nvSpPr>
        <p:spPr>
          <a:xfrm>
            <a:off x="2091913" y="5123569"/>
            <a:ext cx="14573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Power</a:t>
            </a:r>
            <a:r>
              <a:rPr lang="zh-TW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TW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BI Desktop</a:t>
            </a: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A061C345-7197-4D99-831E-720241FDC81B}"/>
              </a:ext>
            </a:extLst>
          </p:cNvPr>
          <p:cNvSpPr txBox="1"/>
          <p:nvPr/>
        </p:nvSpPr>
        <p:spPr>
          <a:xfrm>
            <a:off x="3441940" y="5123569"/>
            <a:ext cx="17985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Power</a:t>
            </a:r>
            <a:r>
              <a:rPr lang="zh-TW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TW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Query Editor</a:t>
            </a: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76325AC7-794B-4439-9F6F-70634454657B}"/>
              </a:ext>
            </a:extLst>
          </p:cNvPr>
          <p:cNvSpPr txBox="1"/>
          <p:nvPr/>
        </p:nvSpPr>
        <p:spPr>
          <a:xfrm>
            <a:off x="5003321" y="5123569"/>
            <a:ext cx="17428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Power</a:t>
            </a:r>
            <a:r>
              <a:rPr lang="zh-TW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TW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Pivot Design</a:t>
            </a: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D3281B66-F2AC-4C87-AFA2-0CA0315DF690}"/>
              </a:ext>
            </a:extLst>
          </p:cNvPr>
          <p:cNvSpPr txBox="1"/>
          <p:nvPr/>
        </p:nvSpPr>
        <p:spPr>
          <a:xfrm>
            <a:off x="6673771" y="5123569"/>
            <a:ext cx="14573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Power</a:t>
            </a:r>
            <a:r>
              <a:rPr lang="zh-TW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TW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BI View</a:t>
            </a: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BC7BC1E9-945F-4A5B-BE03-E9F4ADBD437C}"/>
              </a:ext>
            </a:extLst>
          </p:cNvPr>
          <p:cNvSpPr txBox="1"/>
          <p:nvPr/>
        </p:nvSpPr>
        <p:spPr>
          <a:xfrm>
            <a:off x="8207296" y="5123569"/>
            <a:ext cx="14573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Power</a:t>
            </a:r>
            <a:r>
              <a:rPr lang="zh-TW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TW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BI Service</a:t>
            </a:r>
          </a:p>
        </p:txBody>
      </p:sp>
    </p:spTree>
    <p:extLst>
      <p:ext uri="{BB962C8B-B14F-4D97-AF65-F5344CB8AC3E}">
        <p14:creationId xmlns:p14="http://schemas.microsoft.com/office/powerpoint/2010/main" val="30582523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6B835A9-11D9-4C60-B757-7517CE1443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3124200"/>
            <a:ext cx="3822700" cy="2286000"/>
          </a:xfrm>
        </p:spPr>
        <p:txBody>
          <a:bodyPr>
            <a:normAutofit/>
          </a:bodyPr>
          <a:lstStyle/>
          <a:p>
            <a:pPr algn="ctr"/>
            <a:r>
              <a:rPr lang="en-US" altLang="zh-TW" sz="4000" dirty="0"/>
              <a:t>Power BI </a:t>
            </a:r>
            <a:br>
              <a:rPr lang="en-US" altLang="zh-TW" sz="4000" dirty="0"/>
            </a:br>
            <a:r>
              <a:rPr lang="zh-TW" altLang="en-US" sz="4000" dirty="0"/>
              <a:t>軟體下載</a:t>
            </a:r>
          </a:p>
        </p:txBody>
      </p: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56B22D20-1B75-4184-A05B-A4F761809FFF}"/>
              </a:ext>
            </a:extLst>
          </p:cNvPr>
          <p:cNvCxnSpPr/>
          <p:nvPr/>
        </p:nvCxnSpPr>
        <p:spPr>
          <a:xfrm>
            <a:off x="774700" y="5410200"/>
            <a:ext cx="25781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Power BI Logo PNG Vector (EPS) Free Download">
            <a:extLst>
              <a:ext uri="{FF2B5EF4-FFF2-40B4-BE49-F238E27FC236}">
                <a16:creationId xmlns:a16="http://schemas.microsoft.com/office/drawing/2014/main" id="{F096C1E5-5611-493F-B69D-CA866953E9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3801" y="1676122"/>
            <a:ext cx="1699898" cy="1783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7CA8C192-84A6-4B41-B39D-C97469312D3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000" t="6633" r="412" b="4020"/>
          <a:stretch/>
        </p:blipFill>
        <p:spPr>
          <a:xfrm>
            <a:off x="4414201" y="1650477"/>
            <a:ext cx="7419188" cy="3759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1120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818297"/>
          </a:xfrm>
        </p:spPr>
        <p:txBody>
          <a:bodyPr/>
          <a:lstStyle/>
          <a:p>
            <a:pPr algn="ctr"/>
            <a:r>
              <a:rPr lang="zh-TW" altLang="en-US" dirty="0">
                <a:solidFill>
                  <a:srgbClr val="303233"/>
                </a:solidFill>
                <a:latin typeface="Lato" panose="020F0502020204030203" pitchFamily="34" charset="0"/>
              </a:rPr>
              <a:t>安裝 </a:t>
            </a:r>
            <a:r>
              <a:rPr lang="en-US" altLang="zh-TW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Power BI</a:t>
            </a:r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F2E845CF-A894-4D4B-93BF-265F246A35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7698" b="51890"/>
          <a:stretch/>
        </p:blipFill>
        <p:spPr>
          <a:xfrm>
            <a:off x="2107531" y="1346111"/>
            <a:ext cx="7976938" cy="4839548"/>
          </a:xfrm>
          <a:prstGeom prst="rect">
            <a:avLst/>
          </a:prstGeom>
        </p:spPr>
      </p:pic>
      <p:grpSp>
        <p:nvGrpSpPr>
          <p:cNvPr id="20" name="群組 19">
            <a:extLst>
              <a:ext uri="{FF2B5EF4-FFF2-40B4-BE49-F238E27FC236}">
                <a16:creationId xmlns:a16="http://schemas.microsoft.com/office/drawing/2014/main" id="{1477F8DD-D488-4EA6-A131-8089E2538BA7}"/>
              </a:ext>
            </a:extLst>
          </p:cNvPr>
          <p:cNvGrpSpPr/>
          <p:nvPr/>
        </p:nvGrpSpPr>
        <p:grpSpPr>
          <a:xfrm>
            <a:off x="3337560" y="2627114"/>
            <a:ext cx="6576461" cy="404844"/>
            <a:chOff x="3337560" y="2627114"/>
            <a:chExt cx="6576461" cy="404844"/>
          </a:xfrm>
        </p:grpSpPr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3467735C-670E-4B9C-8038-D9C83F096D78}"/>
                </a:ext>
              </a:extLst>
            </p:cNvPr>
            <p:cNvSpPr/>
            <p:nvPr/>
          </p:nvSpPr>
          <p:spPr>
            <a:xfrm>
              <a:off x="7719060" y="2636520"/>
              <a:ext cx="2194961" cy="395438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7" name="直線接點 16">
              <a:extLst>
                <a:ext uri="{FF2B5EF4-FFF2-40B4-BE49-F238E27FC236}">
                  <a16:creationId xmlns:a16="http://schemas.microsoft.com/office/drawing/2014/main" id="{F50D1454-C135-4814-9F38-83E0296641A1}"/>
                </a:ext>
              </a:extLst>
            </p:cNvPr>
            <p:cNvCxnSpPr/>
            <p:nvPr/>
          </p:nvCxnSpPr>
          <p:spPr>
            <a:xfrm flipH="1">
              <a:off x="6423660" y="2811780"/>
              <a:ext cx="1272540" cy="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文字方塊 17">
              <a:extLst>
                <a:ext uri="{FF2B5EF4-FFF2-40B4-BE49-F238E27FC236}">
                  <a16:creationId xmlns:a16="http://schemas.microsoft.com/office/drawing/2014/main" id="{90FB4F86-0260-4D02-B088-CDCE5A4CFDC2}"/>
                </a:ext>
              </a:extLst>
            </p:cNvPr>
            <p:cNvSpPr txBox="1"/>
            <p:nvPr/>
          </p:nvSpPr>
          <p:spPr>
            <a:xfrm>
              <a:off x="3566160" y="2627114"/>
              <a:ext cx="29546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dirty="0"/>
                <a:t>選擇「</a:t>
              </a:r>
              <a:r>
                <a:rPr lang="en-US" altLang="zh-TW" dirty="0"/>
                <a:t>Power BI Desktop</a:t>
              </a:r>
              <a:r>
                <a:rPr lang="zh-TW" altLang="en-US" dirty="0"/>
                <a:t>」</a:t>
              </a:r>
              <a:endParaRPr lang="en-US" altLang="zh-TW" dirty="0"/>
            </a:p>
          </p:txBody>
        </p:sp>
        <p:sp>
          <p:nvSpPr>
            <p:cNvPr id="19" name="橢圓 18">
              <a:extLst>
                <a:ext uri="{FF2B5EF4-FFF2-40B4-BE49-F238E27FC236}">
                  <a16:creationId xmlns:a16="http://schemas.microsoft.com/office/drawing/2014/main" id="{29BBC185-8C21-4D12-9A74-DC4DA920137C}"/>
                </a:ext>
              </a:extLst>
            </p:cNvPr>
            <p:cNvSpPr/>
            <p:nvPr/>
          </p:nvSpPr>
          <p:spPr>
            <a:xfrm>
              <a:off x="3337560" y="2697480"/>
              <a:ext cx="228600" cy="228600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dirty="0"/>
                <a:t>1</a:t>
              </a:r>
              <a:endParaRPr lang="zh-TW" altLang="en-US" sz="1200" dirty="0"/>
            </a:p>
          </p:txBody>
        </p:sp>
      </p:grpSp>
      <p:pic>
        <p:nvPicPr>
          <p:cNvPr id="11" name="圖片 10">
            <a:extLst>
              <a:ext uri="{FF2B5EF4-FFF2-40B4-BE49-F238E27FC236}">
                <a16:creationId xmlns:a16="http://schemas.microsoft.com/office/drawing/2014/main" id="{760288D9-72A8-46DE-959C-9EF3BEECFC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286" t="12287" r="17286" b="14431"/>
          <a:stretch/>
        </p:blipFill>
        <p:spPr>
          <a:xfrm>
            <a:off x="2107531" y="1346109"/>
            <a:ext cx="7976938" cy="4839548"/>
          </a:xfrm>
          <a:prstGeom prst="rect">
            <a:avLst/>
          </a:prstGeom>
        </p:spPr>
      </p:pic>
      <p:grpSp>
        <p:nvGrpSpPr>
          <p:cNvPr id="24" name="群組 23">
            <a:extLst>
              <a:ext uri="{FF2B5EF4-FFF2-40B4-BE49-F238E27FC236}">
                <a16:creationId xmlns:a16="http://schemas.microsoft.com/office/drawing/2014/main" id="{EB317956-D900-480F-9B63-E69666EC4857}"/>
              </a:ext>
            </a:extLst>
          </p:cNvPr>
          <p:cNvGrpSpPr/>
          <p:nvPr/>
        </p:nvGrpSpPr>
        <p:grpSpPr>
          <a:xfrm>
            <a:off x="5937886" y="3135805"/>
            <a:ext cx="4266444" cy="544590"/>
            <a:chOff x="7719061" y="2451855"/>
            <a:chExt cx="4266444" cy="544590"/>
          </a:xfrm>
        </p:grpSpPr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D689F0EB-C8AF-4649-9F5F-55B762E305A1}"/>
                </a:ext>
              </a:extLst>
            </p:cNvPr>
            <p:cNvSpPr/>
            <p:nvPr/>
          </p:nvSpPr>
          <p:spPr>
            <a:xfrm>
              <a:off x="7719061" y="2636520"/>
              <a:ext cx="1158240" cy="359925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26" name="直線接點 25">
              <a:extLst>
                <a:ext uri="{FF2B5EF4-FFF2-40B4-BE49-F238E27FC236}">
                  <a16:creationId xmlns:a16="http://schemas.microsoft.com/office/drawing/2014/main" id="{9883B2A6-DDEF-499B-9E00-A1A456DF280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877301" y="2804160"/>
              <a:ext cx="2931794" cy="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文字方塊 26">
              <a:extLst>
                <a:ext uri="{FF2B5EF4-FFF2-40B4-BE49-F238E27FC236}">
                  <a16:creationId xmlns:a16="http://schemas.microsoft.com/office/drawing/2014/main" id="{4EA5D5CC-F2E5-44AB-A495-775F9F7B50C5}"/>
                </a:ext>
              </a:extLst>
            </p:cNvPr>
            <p:cNvSpPr txBox="1"/>
            <p:nvPr/>
          </p:nvSpPr>
          <p:spPr>
            <a:xfrm>
              <a:off x="9954180" y="2451855"/>
              <a:ext cx="20313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dirty="0">
                  <a:solidFill>
                    <a:srgbClr val="FFC000"/>
                  </a:solidFill>
                </a:rPr>
                <a:t>選擇「查看下載」</a:t>
              </a:r>
              <a:endParaRPr lang="en-US" altLang="zh-TW" dirty="0">
                <a:solidFill>
                  <a:srgbClr val="FFC000"/>
                </a:solidFill>
              </a:endParaRPr>
            </a:p>
          </p:txBody>
        </p:sp>
        <p:sp>
          <p:nvSpPr>
            <p:cNvPr id="28" name="橢圓 27">
              <a:extLst>
                <a:ext uri="{FF2B5EF4-FFF2-40B4-BE49-F238E27FC236}">
                  <a16:creationId xmlns:a16="http://schemas.microsoft.com/office/drawing/2014/main" id="{4F90D674-206A-4664-AC0C-2A71F9846C7E}"/>
                </a:ext>
              </a:extLst>
            </p:cNvPr>
            <p:cNvSpPr/>
            <p:nvPr/>
          </p:nvSpPr>
          <p:spPr>
            <a:xfrm>
              <a:off x="9725580" y="2513708"/>
              <a:ext cx="228600" cy="228600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dirty="0"/>
                <a:t>2</a:t>
              </a:r>
              <a:endParaRPr lang="zh-TW" altLang="en-US" sz="1200" dirty="0"/>
            </a:p>
          </p:txBody>
        </p:sp>
      </p:grpSp>
      <p:pic>
        <p:nvPicPr>
          <p:cNvPr id="13" name="圖片 12">
            <a:extLst>
              <a:ext uri="{FF2B5EF4-FFF2-40B4-BE49-F238E27FC236}">
                <a16:creationId xmlns:a16="http://schemas.microsoft.com/office/drawing/2014/main" id="{860BA4E7-8BF2-4993-93A5-59F3D0B5041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518" t="34727" r="65222"/>
          <a:stretch/>
        </p:blipFill>
        <p:spPr>
          <a:xfrm>
            <a:off x="2107531" y="1346108"/>
            <a:ext cx="8007418" cy="4839549"/>
          </a:xfrm>
          <a:prstGeom prst="rect">
            <a:avLst/>
          </a:prstGeom>
        </p:spPr>
      </p:pic>
      <p:grpSp>
        <p:nvGrpSpPr>
          <p:cNvPr id="30" name="群組 29">
            <a:extLst>
              <a:ext uri="{FF2B5EF4-FFF2-40B4-BE49-F238E27FC236}">
                <a16:creationId xmlns:a16="http://schemas.microsoft.com/office/drawing/2014/main" id="{AA82F7DA-989D-4AE4-90F4-2E68849D9025}"/>
              </a:ext>
            </a:extLst>
          </p:cNvPr>
          <p:cNvGrpSpPr/>
          <p:nvPr/>
        </p:nvGrpSpPr>
        <p:grpSpPr>
          <a:xfrm>
            <a:off x="4772719" y="4598867"/>
            <a:ext cx="2029093" cy="656849"/>
            <a:chOff x="7695604" y="2636520"/>
            <a:chExt cx="2029093" cy="656849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2C79D35-DF00-4533-951B-33A62FB1FE77}"/>
                </a:ext>
              </a:extLst>
            </p:cNvPr>
            <p:cNvSpPr/>
            <p:nvPr/>
          </p:nvSpPr>
          <p:spPr>
            <a:xfrm>
              <a:off x="7700010" y="2636520"/>
              <a:ext cx="1932285" cy="195383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3" name="文字方塊 32">
              <a:extLst>
                <a:ext uri="{FF2B5EF4-FFF2-40B4-BE49-F238E27FC236}">
                  <a16:creationId xmlns:a16="http://schemas.microsoft.com/office/drawing/2014/main" id="{C6C797D7-3AAF-4C00-A44C-0264C138AE9A}"/>
                </a:ext>
              </a:extLst>
            </p:cNvPr>
            <p:cNvSpPr txBox="1"/>
            <p:nvPr/>
          </p:nvSpPr>
          <p:spPr>
            <a:xfrm>
              <a:off x="7924204" y="2924037"/>
              <a:ext cx="18004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dirty="0"/>
                <a:t>將語言換成中文</a:t>
              </a:r>
              <a:endParaRPr lang="en-US" altLang="zh-TW" dirty="0"/>
            </a:p>
          </p:txBody>
        </p:sp>
        <p:sp>
          <p:nvSpPr>
            <p:cNvPr id="34" name="橢圓 33">
              <a:extLst>
                <a:ext uri="{FF2B5EF4-FFF2-40B4-BE49-F238E27FC236}">
                  <a16:creationId xmlns:a16="http://schemas.microsoft.com/office/drawing/2014/main" id="{5E5FE318-5252-4B6F-B771-F242E18ACC37}"/>
                </a:ext>
              </a:extLst>
            </p:cNvPr>
            <p:cNvSpPr/>
            <p:nvPr/>
          </p:nvSpPr>
          <p:spPr>
            <a:xfrm>
              <a:off x="7695604" y="2994403"/>
              <a:ext cx="228600" cy="228600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dirty="0"/>
                <a:t>3</a:t>
              </a:r>
              <a:endParaRPr lang="zh-TW" altLang="en-US" sz="1200" dirty="0"/>
            </a:p>
          </p:txBody>
        </p:sp>
      </p:grpSp>
      <p:grpSp>
        <p:nvGrpSpPr>
          <p:cNvPr id="35" name="群組 34">
            <a:extLst>
              <a:ext uri="{FF2B5EF4-FFF2-40B4-BE49-F238E27FC236}">
                <a16:creationId xmlns:a16="http://schemas.microsoft.com/office/drawing/2014/main" id="{34F52ED1-E516-4248-BB82-B006ABA8A08F}"/>
              </a:ext>
            </a:extLst>
          </p:cNvPr>
          <p:cNvGrpSpPr/>
          <p:nvPr/>
        </p:nvGrpSpPr>
        <p:grpSpPr>
          <a:xfrm>
            <a:off x="7124890" y="4578352"/>
            <a:ext cx="1377760" cy="677364"/>
            <a:chOff x="7740185" y="2616005"/>
            <a:chExt cx="1377760" cy="677364"/>
          </a:xfrm>
        </p:grpSpPr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43E45FFF-1E04-4841-8F6B-FA5730DC6D7B}"/>
                </a:ext>
              </a:extLst>
            </p:cNvPr>
            <p:cNvSpPr/>
            <p:nvPr/>
          </p:nvSpPr>
          <p:spPr>
            <a:xfrm>
              <a:off x="7750810" y="2616005"/>
              <a:ext cx="1367135" cy="264329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7" name="文字方塊 36">
              <a:extLst>
                <a:ext uri="{FF2B5EF4-FFF2-40B4-BE49-F238E27FC236}">
                  <a16:creationId xmlns:a16="http://schemas.microsoft.com/office/drawing/2014/main" id="{C9659E7E-554F-4C16-97F5-6B1F055656C9}"/>
                </a:ext>
              </a:extLst>
            </p:cNvPr>
            <p:cNvSpPr txBox="1"/>
            <p:nvPr/>
          </p:nvSpPr>
          <p:spPr>
            <a:xfrm>
              <a:off x="7968785" y="2924037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dirty="0"/>
                <a:t>開始下載</a:t>
              </a:r>
              <a:endParaRPr lang="en-US" altLang="zh-TW" dirty="0"/>
            </a:p>
          </p:txBody>
        </p:sp>
        <p:sp>
          <p:nvSpPr>
            <p:cNvPr id="38" name="橢圓 37">
              <a:extLst>
                <a:ext uri="{FF2B5EF4-FFF2-40B4-BE49-F238E27FC236}">
                  <a16:creationId xmlns:a16="http://schemas.microsoft.com/office/drawing/2014/main" id="{8F1BBF14-1BE2-4987-A1F0-E4D3C4DECD01}"/>
                </a:ext>
              </a:extLst>
            </p:cNvPr>
            <p:cNvSpPr/>
            <p:nvPr/>
          </p:nvSpPr>
          <p:spPr>
            <a:xfrm>
              <a:off x="7740185" y="2994403"/>
              <a:ext cx="228600" cy="228600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dirty="0"/>
                <a:t>4</a:t>
              </a:r>
              <a:endParaRPr lang="zh-TW" altLang="en-US" sz="1200" dirty="0"/>
            </a:p>
          </p:txBody>
        </p:sp>
      </p:grpSp>
      <p:pic>
        <p:nvPicPr>
          <p:cNvPr id="14" name="圖片 13">
            <a:extLst>
              <a:ext uri="{FF2B5EF4-FFF2-40B4-BE49-F238E27FC236}">
                <a16:creationId xmlns:a16="http://schemas.microsoft.com/office/drawing/2014/main" id="{ACF82016-ABB7-4C3D-B6BB-B922CFF6B21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894" t="18307" r="57854" b="9965"/>
          <a:stretch/>
        </p:blipFill>
        <p:spPr>
          <a:xfrm>
            <a:off x="2107531" y="1346107"/>
            <a:ext cx="8007418" cy="4839550"/>
          </a:xfrm>
          <a:prstGeom prst="rect">
            <a:avLst/>
          </a:prstGeom>
        </p:spPr>
      </p:pic>
      <p:grpSp>
        <p:nvGrpSpPr>
          <p:cNvPr id="39" name="群組 38">
            <a:extLst>
              <a:ext uri="{FF2B5EF4-FFF2-40B4-BE49-F238E27FC236}">
                <a16:creationId xmlns:a16="http://schemas.microsoft.com/office/drawing/2014/main" id="{75C90174-577F-4996-94B6-95E9EE10E3E6}"/>
              </a:ext>
            </a:extLst>
          </p:cNvPr>
          <p:cNvGrpSpPr/>
          <p:nvPr/>
        </p:nvGrpSpPr>
        <p:grpSpPr>
          <a:xfrm>
            <a:off x="2217009" y="2375464"/>
            <a:ext cx="4983891" cy="694066"/>
            <a:chOff x="7719060" y="2239177"/>
            <a:chExt cx="4983891" cy="694066"/>
          </a:xfrm>
        </p:grpSpPr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4CCC0FBD-7013-4DA4-86A7-3DE9B833EE84}"/>
                </a:ext>
              </a:extLst>
            </p:cNvPr>
            <p:cNvSpPr/>
            <p:nvPr/>
          </p:nvSpPr>
          <p:spPr>
            <a:xfrm>
              <a:off x="7719060" y="2636520"/>
              <a:ext cx="4983891" cy="296723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42" name="文字方塊 41">
              <a:extLst>
                <a:ext uri="{FF2B5EF4-FFF2-40B4-BE49-F238E27FC236}">
                  <a16:creationId xmlns:a16="http://schemas.microsoft.com/office/drawing/2014/main" id="{DAF27CF2-2462-4070-A3F7-8BBFC260A8A4}"/>
                </a:ext>
              </a:extLst>
            </p:cNvPr>
            <p:cNvSpPr txBox="1"/>
            <p:nvPr/>
          </p:nvSpPr>
          <p:spPr>
            <a:xfrm>
              <a:off x="8643396" y="2239177"/>
              <a:ext cx="20313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dirty="0"/>
                <a:t>選擇要下載的項目</a:t>
              </a:r>
              <a:endParaRPr lang="en-US" altLang="zh-TW" dirty="0"/>
            </a:p>
          </p:txBody>
        </p:sp>
        <p:sp>
          <p:nvSpPr>
            <p:cNvPr id="43" name="橢圓 42">
              <a:extLst>
                <a:ext uri="{FF2B5EF4-FFF2-40B4-BE49-F238E27FC236}">
                  <a16:creationId xmlns:a16="http://schemas.microsoft.com/office/drawing/2014/main" id="{47DF35F5-F9F0-4AAA-840F-F95E3FCE845C}"/>
                </a:ext>
              </a:extLst>
            </p:cNvPr>
            <p:cNvSpPr/>
            <p:nvPr/>
          </p:nvSpPr>
          <p:spPr>
            <a:xfrm>
              <a:off x="8414796" y="2309543"/>
              <a:ext cx="228600" cy="228600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dirty="0"/>
                <a:t>5</a:t>
              </a:r>
              <a:endParaRPr lang="zh-TW" altLang="en-US" sz="1200" dirty="0"/>
            </a:p>
          </p:txBody>
        </p:sp>
      </p:grpSp>
      <p:grpSp>
        <p:nvGrpSpPr>
          <p:cNvPr id="44" name="群組 43">
            <a:extLst>
              <a:ext uri="{FF2B5EF4-FFF2-40B4-BE49-F238E27FC236}">
                <a16:creationId xmlns:a16="http://schemas.microsoft.com/office/drawing/2014/main" id="{57033D66-6B86-4BFD-8833-EFFEB62D3F44}"/>
              </a:ext>
            </a:extLst>
          </p:cNvPr>
          <p:cNvGrpSpPr/>
          <p:nvPr/>
        </p:nvGrpSpPr>
        <p:grpSpPr>
          <a:xfrm>
            <a:off x="9150404" y="4484578"/>
            <a:ext cx="1811084" cy="636062"/>
            <a:chOff x="9369479" y="2221705"/>
            <a:chExt cx="1811084" cy="636062"/>
          </a:xfrm>
        </p:grpSpPr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CA2A65AE-AFBA-4460-8DB6-91D7F4EEA511}"/>
                </a:ext>
              </a:extLst>
            </p:cNvPr>
            <p:cNvSpPr/>
            <p:nvPr/>
          </p:nvSpPr>
          <p:spPr>
            <a:xfrm>
              <a:off x="9401175" y="2636520"/>
              <a:ext cx="512846" cy="221247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7" name="文字方塊 46">
              <a:extLst>
                <a:ext uri="{FF2B5EF4-FFF2-40B4-BE49-F238E27FC236}">
                  <a16:creationId xmlns:a16="http://schemas.microsoft.com/office/drawing/2014/main" id="{0A1AA46E-2C0B-4ED9-846F-CCD7024C74BF}"/>
                </a:ext>
              </a:extLst>
            </p:cNvPr>
            <p:cNvSpPr txBox="1"/>
            <p:nvPr/>
          </p:nvSpPr>
          <p:spPr>
            <a:xfrm>
              <a:off x="9598079" y="2221705"/>
              <a:ext cx="15824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dirty="0"/>
                <a:t>按下「</a:t>
              </a:r>
              <a:r>
                <a:rPr lang="en-US" altLang="zh-TW" dirty="0"/>
                <a:t>Next</a:t>
              </a:r>
              <a:r>
                <a:rPr lang="zh-TW" altLang="en-US" dirty="0"/>
                <a:t>」</a:t>
              </a:r>
              <a:endParaRPr lang="en-US" altLang="zh-TW" dirty="0"/>
            </a:p>
          </p:txBody>
        </p:sp>
        <p:sp>
          <p:nvSpPr>
            <p:cNvPr id="48" name="橢圓 47">
              <a:extLst>
                <a:ext uri="{FF2B5EF4-FFF2-40B4-BE49-F238E27FC236}">
                  <a16:creationId xmlns:a16="http://schemas.microsoft.com/office/drawing/2014/main" id="{6BAD5A57-3D1B-4DE5-9027-1875883407DF}"/>
                </a:ext>
              </a:extLst>
            </p:cNvPr>
            <p:cNvSpPr/>
            <p:nvPr/>
          </p:nvSpPr>
          <p:spPr>
            <a:xfrm>
              <a:off x="9369479" y="2292071"/>
              <a:ext cx="228600" cy="228600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dirty="0"/>
                <a:t>6</a:t>
              </a:r>
              <a:endParaRPr lang="zh-TW" alt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227454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818297"/>
          </a:xfrm>
        </p:spPr>
        <p:txBody>
          <a:bodyPr/>
          <a:lstStyle/>
          <a:p>
            <a:pPr algn="ctr"/>
            <a:r>
              <a:rPr lang="zh-TW" altLang="en-US" dirty="0">
                <a:solidFill>
                  <a:srgbClr val="303233"/>
                </a:solidFill>
                <a:latin typeface="Lato" panose="020F0502020204030203" pitchFamily="34" charset="0"/>
              </a:rPr>
              <a:t>安裝 </a:t>
            </a:r>
            <a:r>
              <a:rPr lang="en-US" altLang="zh-TW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Power BI</a:t>
            </a:r>
            <a:endParaRPr lang="zh-TW" altLang="en-US" dirty="0"/>
          </a:p>
        </p:txBody>
      </p:sp>
      <p:pic>
        <p:nvPicPr>
          <p:cNvPr id="53" name="圖片 52">
            <a:extLst>
              <a:ext uri="{FF2B5EF4-FFF2-40B4-BE49-F238E27FC236}">
                <a16:creationId xmlns:a16="http://schemas.microsoft.com/office/drawing/2014/main" id="{6C6DA066-A959-42FD-A219-587CE4B7AF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9544" y="1346105"/>
            <a:ext cx="6672913" cy="4839547"/>
          </a:xfrm>
          <a:prstGeom prst="rect">
            <a:avLst/>
          </a:prstGeom>
        </p:spPr>
      </p:pic>
      <p:grpSp>
        <p:nvGrpSpPr>
          <p:cNvPr id="54" name="群組 53">
            <a:extLst>
              <a:ext uri="{FF2B5EF4-FFF2-40B4-BE49-F238E27FC236}">
                <a16:creationId xmlns:a16="http://schemas.microsoft.com/office/drawing/2014/main" id="{95797963-1ED3-4AC5-AA3A-B670A3AD994D}"/>
              </a:ext>
            </a:extLst>
          </p:cNvPr>
          <p:cNvGrpSpPr/>
          <p:nvPr/>
        </p:nvGrpSpPr>
        <p:grpSpPr>
          <a:xfrm>
            <a:off x="7121576" y="5298964"/>
            <a:ext cx="2029093" cy="730361"/>
            <a:chOff x="9369479" y="2221705"/>
            <a:chExt cx="2029093" cy="730361"/>
          </a:xfrm>
        </p:grpSpPr>
        <p:sp>
          <p:nvSpPr>
            <p:cNvPr id="55" name="矩形 54">
              <a:extLst>
                <a:ext uri="{FF2B5EF4-FFF2-40B4-BE49-F238E27FC236}">
                  <a16:creationId xmlns:a16="http://schemas.microsoft.com/office/drawing/2014/main" id="{166BE7B0-BF6C-44E0-BC4A-190A653F6D45}"/>
                </a:ext>
              </a:extLst>
            </p:cNvPr>
            <p:cNvSpPr/>
            <p:nvPr/>
          </p:nvSpPr>
          <p:spPr>
            <a:xfrm>
              <a:off x="9401174" y="2636520"/>
              <a:ext cx="976315" cy="315546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6" name="文字方塊 55">
              <a:extLst>
                <a:ext uri="{FF2B5EF4-FFF2-40B4-BE49-F238E27FC236}">
                  <a16:creationId xmlns:a16="http://schemas.microsoft.com/office/drawing/2014/main" id="{CE6D2D10-ACDA-4A68-BD1E-474AAE77FD1A}"/>
                </a:ext>
              </a:extLst>
            </p:cNvPr>
            <p:cNvSpPr txBox="1"/>
            <p:nvPr/>
          </p:nvSpPr>
          <p:spPr>
            <a:xfrm>
              <a:off x="9598079" y="2221705"/>
              <a:ext cx="18004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dirty="0"/>
                <a:t>按下「下一步」</a:t>
              </a:r>
              <a:endParaRPr lang="en-US" altLang="zh-TW" dirty="0"/>
            </a:p>
          </p:txBody>
        </p:sp>
        <p:sp>
          <p:nvSpPr>
            <p:cNvPr id="57" name="橢圓 56">
              <a:extLst>
                <a:ext uri="{FF2B5EF4-FFF2-40B4-BE49-F238E27FC236}">
                  <a16:creationId xmlns:a16="http://schemas.microsoft.com/office/drawing/2014/main" id="{49B1D845-4283-440B-BD3F-14CA7B3E1307}"/>
                </a:ext>
              </a:extLst>
            </p:cNvPr>
            <p:cNvSpPr/>
            <p:nvPr/>
          </p:nvSpPr>
          <p:spPr>
            <a:xfrm>
              <a:off x="9369479" y="2292071"/>
              <a:ext cx="228600" cy="228600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dirty="0"/>
                <a:t>7</a:t>
              </a:r>
              <a:endParaRPr lang="zh-TW" altLang="en-US" sz="1200" dirty="0"/>
            </a:p>
          </p:txBody>
        </p:sp>
      </p:grpSp>
      <p:pic>
        <p:nvPicPr>
          <p:cNvPr id="58" name="圖片 57">
            <a:extLst>
              <a:ext uri="{FF2B5EF4-FFF2-40B4-BE49-F238E27FC236}">
                <a16:creationId xmlns:a16="http://schemas.microsoft.com/office/drawing/2014/main" id="{0A5CE8FE-11BF-4397-807B-7A3C87D15D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543" y="1346105"/>
            <a:ext cx="6672912" cy="4836713"/>
          </a:xfrm>
          <a:prstGeom prst="rect">
            <a:avLst/>
          </a:prstGeom>
        </p:spPr>
      </p:pic>
      <p:grpSp>
        <p:nvGrpSpPr>
          <p:cNvPr id="62" name="群組 61">
            <a:extLst>
              <a:ext uri="{FF2B5EF4-FFF2-40B4-BE49-F238E27FC236}">
                <a16:creationId xmlns:a16="http://schemas.microsoft.com/office/drawing/2014/main" id="{4A66AF7F-D107-40FD-886E-781A461776C2}"/>
              </a:ext>
            </a:extLst>
          </p:cNvPr>
          <p:cNvGrpSpPr/>
          <p:nvPr/>
        </p:nvGrpSpPr>
        <p:grpSpPr>
          <a:xfrm>
            <a:off x="7000875" y="5322195"/>
            <a:ext cx="2040046" cy="669031"/>
            <a:chOff x="9358526" y="2221705"/>
            <a:chExt cx="2040046" cy="669031"/>
          </a:xfrm>
        </p:grpSpPr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74368843-57B0-4CD2-896C-D27F38909B79}"/>
                </a:ext>
              </a:extLst>
            </p:cNvPr>
            <p:cNvSpPr/>
            <p:nvPr/>
          </p:nvSpPr>
          <p:spPr>
            <a:xfrm>
              <a:off x="9358526" y="2604986"/>
              <a:ext cx="1003299" cy="285750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4" name="文字方塊 63">
              <a:extLst>
                <a:ext uri="{FF2B5EF4-FFF2-40B4-BE49-F238E27FC236}">
                  <a16:creationId xmlns:a16="http://schemas.microsoft.com/office/drawing/2014/main" id="{158F32A6-6A96-46BA-A22C-B372E2B68FDD}"/>
                </a:ext>
              </a:extLst>
            </p:cNvPr>
            <p:cNvSpPr txBox="1"/>
            <p:nvPr/>
          </p:nvSpPr>
          <p:spPr>
            <a:xfrm>
              <a:off x="9598079" y="2221705"/>
              <a:ext cx="18004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dirty="0"/>
                <a:t>按下「下一步」</a:t>
              </a:r>
              <a:endParaRPr lang="en-US" altLang="zh-TW" dirty="0"/>
            </a:p>
          </p:txBody>
        </p:sp>
        <p:sp>
          <p:nvSpPr>
            <p:cNvPr id="65" name="橢圓 64">
              <a:extLst>
                <a:ext uri="{FF2B5EF4-FFF2-40B4-BE49-F238E27FC236}">
                  <a16:creationId xmlns:a16="http://schemas.microsoft.com/office/drawing/2014/main" id="{16C901A9-34FC-4A22-BA5A-AD2E0D356630}"/>
                </a:ext>
              </a:extLst>
            </p:cNvPr>
            <p:cNvSpPr/>
            <p:nvPr/>
          </p:nvSpPr>
          <p:spPr>
            <a:xfrm>
              <a:off x="9369479" y="2292071"/>
              <a:ext cx="228600" cy="228600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dirty="0"/>
                <a:t>8</a:t>
              </a:r>
              <a:endParaRPr lang="zh-TW" altLang="en-US" sz="1200" dirty="0"/>
            </a:p>
          </p:txBody>
        </p:sp>
      </p:grpSp>
      <p:pic>
        <p:nvPicPr>
          <p:cNvPr id="11267" name="圖片 11266">
            <a:extLst>
              <a:ext uri="{FF2B5EF4-FFF2-40B4-BE49-F238E27FC236}">
                <a16:creationId xmlns:a16="http://schemas.microsoft.com/office/drawing/2014/main" id="{6D4AA68F-7AFD-4367-82CF-AC8F3161AC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9540" y="1346105"/>
            <a:ext cx="6672912" cy="4842550"/>
          </a:xfrm>
          <a:prstGeom prst="rect">
            <a:avLst/>
          </a:prstGeom>
        </p:spPr>
      </p:pic>
      <p:grpSp>
        <p:nvGrpSpPr>
          <p:cNvPr id="70" name="群組 69">
            <a:extLst>
              <a:ext uri="{FF2B5EF4-FFF2-40B4-BE49-F238E27FC236}">
                <a16:creationId xmlns:a16="http://schemas.microsoft.com/office/drawing/2014/main" id="{81E2B0D6-E60A-4BB9-A4BB-6D9EAC919022}"/>
              </a:ext>
            </a:extLst>
          </p:cNvPr>
          <p:cNvGrpSpPr/>
          <p:nvPr/>
        </p:nvGrpSpPr>
        <p:grpSpPr>
          <a:xfrm>
            <a:off x="3070050" y="4733268"/>
            <a:ext cx="2279190" cy="636062"/>
            <a:chOff x="9369479" y="2221705"/>
            <a:chExt cx="2279190" cy="636062"/>
          </a:xfrm>
        </p:grpSpPr>
        <p:sp>
          <p:nvSpPr>
            <p:cNvPr id="71" name="矩形 70">
              <a:extLst>
                <a:ext uri="{FF2B5EF4-FFF2-40B4-BE49-F238E27FC236}">
                  <a16:creationId xmlns:a16="http://schemas.microsoft.com/office/drawing/2014/main" id="{CF231436-D11B-4099-997A-1CE0B03F08BA}"/>
                </a:ext>
              </a:extLst>
            </p:cNvPr>
            <p:cNvSpPr/>
            <p:nvPr/>
          </p:nvSpPr>
          <p:spPr>
            <a:xfrm>
              <a:off x="9401175" y="2636520"/>
              <a:ext cx="2247494" cy="221247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2" name="文字方塊 71">
              <a:extLst>
                <a:ext uri="{FF2B5EF4-FFF2-40B4-BE49-F238E27FC236}">
                  <a16:creationId xmlns:a16="http://schemas.microsoft.com/office/drawing/2014/main" id="{1CE45136-9CC2-4BEF-80A2-737949D192A3}"/>
                </a:ext>
              </a:extLst>
            </p:cNvPr>
            <p:cNvSpPr txBox="1"/>
            <p:nvPr/>
          </p:nvSpPr>
          <p:spPr>
            <a:xfrm>
              <a:off x="9598079" y="2221705"/>
              <a:ext cx="1569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dirty="0"/>
                <a:t>接受合約條款</a:t>
              </a:r>
              <a:endParaRPr lang="en-US" altLang="zh-TW" dirty="0"/>
            </a:p>
          </p:txBody>
        </p:sp>
        <p:sp>
          <p:nvSpPr>
            <p:cNvPr id="73" name="橢圓 72">
              <a:extLst>
                <a:ext uri="{FF2B5EF4-FFF2-40B4-BE49-F238E27FC236}">
                  <a16:creationId xmlns:a16="http://schemas.microsoft.com/office/drawing/2014/main" id="{311E373F-8914-44A4-9B31-8F25C9787924}"/>
                </a:ext>
              </a:extLst>
            </p:cNvPr>
            <p:cNvSpPr/>
            <p:nvPr/>
          </p:nvSpPr>
          <p:spPr>
            <a:xfrm>
              <a:off x="9369479" y="2292071"/>
              <a:ext cx="228600" cy="228600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dirty="0"/>
                <a:t>9</a:t>
              </a:r>
              <a:endParaRPr lang="zh-TW" altLang="en-US" sz="1200" dirty="0"/>
            </a:p>
          </p:txBody>
        </p:sp>
      </p:grpSp>
      <p:grpSp>
        <p:nvGrpSpPr>
          <p:cNvPr id="11269" name="群組 11268">
            <a:extLst>
              <a:ext uri="{FF2B5EF4-FFF2-40B4-BE49-F238E27FC236}">
                <a16:creationId xmlns:a16="http://schemas.microsoft.com/office/drawing/2014/main" id="{1A090C98-9D07-4371-BC50-6B3CF1A1C3F2}"/>
              </a:ext>
            </a:extLst>
          </p:cNvPr>
          <p:cNvGrpSpPr/>
          <p:nvPr/>
        </p:nvGrpSpPr>
        <p:grpSpPr>
          <a:xfrm>
            <a:off x="6921384" y="5305472"/>
            <a:ext cx="2082210" cy="685754"/>
            <a:chOff x="6921384" y="5305472"/>
            <a:chExt cx="2082210" cy="685754"/>
          </a:xfrm>
        </p:grpSpPr>
        <p:grpSp>
          <p:nvGrpSpPr>
            <p:cNvPr id="74" name="群組 73">
              <a:extLst>
                <a:ext uri="{FF2B5EF4-FFF2-40B4-BE49-F238E27FC236}">
                  <a16:creationId xmlns:a16="http://schemas.microsoft.com/office/drawing/2014/main" id="{273BC1DD-B2BF-4227-960B-3D498BDE46DF}"/>
                </a:ext>
              </a:extLst>
            </p:cNvPr>
            <p:cNvGrpSpPr/>
            <p:nvPr/>
          </p:nvGrpSpPr>
          <p:grpSpPr>
            <a:xfrm>
              <a:off x="6974501" y="5305472"/>
              <a:ext cx="2029093" cy="685754"/>
              <a:chOff x="9369479" y="2221705"/>
              <a:chExt cx="2029093" cy="685754"/>
            </a:xfrm>
          </p:grpSpPr>
          <p:sp>
            <p:nvSpPr>
              <p:cNvPr id="75" name="矩形 74">
                <a:extLst>
                  <a:ext uri="{FF2B5EF4-FFF2-40B4-BE49-F238E27FC236}">
                    <a16:creationId xmlns:a16="http://schemas.microsoft.com/office/drawing/2014/main" id="{8BC210B1-4D0E-4152-A0A3-7E3B7C9721F0}"/>
                  </a:ext>
                </a:extLst>
              </p:cNvPr>
              <p:cNvSpPr/>
              <p:nvPr/>
            </p:nvSpPr>
            <p:spPr>
              <a:xfrm>
                <a:off x="9401175" y="2636520"/>
                <a:ext cx="997977" cy="270939"/>
              </a:xfrm>
              <a:prstGeom prst="rect">
                <a:avLst/>
              </a:prstGeom>
              <a:noFill/>
              <a:ln w="28575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6" name="文字方塊 75">
                <a:extLst>
                  <a:ext uri="{FF2B5EF4-FFF2-40B4-BE49-F238E27FC236}">
                    <a16:creationId xmlns:a16="http://schemas.microsoft.com/office/drawing/2014/main" id="{6E781273-5D59-4212-8A62-7793FAEDDA53}"/>
                  </a:ext>
                </a:extLst>
              </p:cNvPr>
              <p:cNvSpPr txBox="1"/>
              <p:nvPr/>
            </p:nvSpPr>
            <p:spPr>
              <a:xfrm>
                <a:off x="9598079" y="2221705"/>
                <a:ext cx="18004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dirty="0"/>
                  <a:t>按下「下一步」</a:t>
                </a:r>
                <a:endParaRPr lang="en-US" altLang="zh-TW" dirty="0"/>
              </a:p>
            </p:txBody>
          </p:sp>
          <p:sp>
            <p:nvSpPr>
              <p:cNvPr id="77" name="橢圓 76">
                <a:extLst>
                  <a:ext uri="{FF2B5EF4-FFF2-40B4-BE49-F238E27FC236}">
                    <a16:creationId xmlns:a16="http://schemas.microsoft.com/office/drawing/2014/main" id="{008E6E74-2847-4186-9F56-9B3D10D8E2EA}"/>
                  </a:ext>
                </a:extLst>
              </p:cNvPr>
              <p:cNvSpPr/>
              <p:nvPr/>
            </p:nvSpPr>
            <p:spPr>
              <a:xfrm>
                <a:off x="9369479" y="2292071"/>
                <a:ext cx="228600" cy="228600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000" dirty="0"/>
              </a:p>
            </p:txBody>
          </p:sp>
        </p:grpSp>
        <p:sp>
          <p:nvSpPr>
            <p:cNvPr id="11268" name="文字方塊 11267">
              <a:extLst>
                <a:ext uri="{FF2B5EF4-FFF2-40B4-BE49-F238E27FC236}">
                  <a16:creationId xmlns:a16="http://schemas.microsoft.com/office/drawing/2014/main" id="{09771A9F-CA3B-4EA9-BDD9-46B5038B66CF}"/>
                </a:ext>
              </a:extLst>
            </p:cNvPr>
            <p:cNvSpPr txBox="1"/>
            <p:nvPr/>
          </p:nvSpPr>
          <p:spPr>
            <a:xfrm>
              <a:off x="6921384" y="5371747"/>
              <a:ext cx="32573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000" dirty="0">
                  <a:solidFill>
                    <a:schemeClr val="bg1"/>
                  </a:solidFill>
                </a:rPr>
                <a:t>10</a:t>
              </a:r>
              <a:endParaRPr lang="zh-TW" altLang="en-US" sz="10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11271" name="圖片 11270">
            <a:extLst>
              <a:ext uri="{FF2B5EF4-FFF2-40B4-BE49-F238E27FC236}">
                <a16:creationId xmlns:a16="http://schemas.microsoft.com/office/drawing/2014/main" id="{DC820280-00D8-4517-BBAC-E7C69B5052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59540" y="1341305"/>
            <a:ext cx="6672912" cy="4836597"/>
          </a:xfrm>
          <a:prstGeom prst="rect">
            <a:avLst/>
          </a:prstGeom>
        </p:spPr>
      </p:pic>
      <p:grpSp>
        <p:nvGrpSpPr>
          <p:cNvPr id="82" name="群組 81">
            <a:extLst>
              <a:ext uri="{FF2B5EF4-FFF2-40B4-BE49-F238E27FC236}">
                <a16:creationId xmlns:a16="http://schemas.microsoft.com/office/drawing/2014/main" id="{C066D8EC-75F8-4333-9B76-72371BE36A18}"/>
              </a:ext>
            </a:extLst>
          </p:cNvPr>
          <p:cNvGrpSpPr/>
          <p:nvPr/>
        </p:nvGrpSpPr>
        <p:grpSpPr>
          <a:xfrm>
            <a:off x="6921384" y="5305472"/>
            <a:ext cx="2082210" cy="685754"/>
            <a:chOff x="6921384" y="5305472"/>
            <a:chExt cx="2082210" cy="685754"/>
          </a:xfrm>
        </p:grpSpPr>
        <p:grpSp>
          <p:nvGrpSpPr>
            <p:cNvPr id="83" name="群組 82">
              <a:extLst>
                <a:ext uri="{FF2B5EF4-FFF2-40B4-BE49-F238E27FC236}">
                  <a16:creationId xmlns:a16="http://schemas.microsoft.com/office/drawing/2014/main" id="{41219059-DE1F-4AAB-8A99-7C7F01DA232D}"/>
                </a:ext>
              </a:extLst>
            </p:cNvPr>
            <p:cNvGrpSpPr/>
            <p:nvPr/>
          </p:nvGrpSpPr>
          <p:grpSpPr>
            <a:xfrm>
              <a:off x="6974501" y="5305472"/>
              <a:ext cx="2029093" cy="685754"/>
              <a:chOff x="9369479" y="2221705"/>
              <a:chExt cx="2029093" cy="685754"/>
            </a:xfrm>
          </p:grpSpPr>
          <p:sp>
            <p:nvSpPr>
              <p:cNvPr id="85" name="矩形 84">
                <a:extLst>
                  <a:ext uri="{FF2B5EF4-FFF2-40B4-BE49-F238E27FC236}">
                    <a16:creationId xmlns:a16="http://schemas.microsoft.com/office/drawing/2014/main" id="{067EBE87-918D-4B94-A15C-0A139AB2B308}"/>
                  </a:ext>
                </a:extLst>
              </p:cNvPr>
              <p:cNvSpPr/>
              <p:nvPr/>
            </p:nvSpPr>
            <p:spPr>
              <a:xfrm>
                <a:off x="9401175" y="2636520"/>
                <a:ext cx="997977" cy="270939"/>
              </a:xfrm>
              <a:prstGeom prst="rect">
                <a:avLst/>
              </a:prstGeom>
              <a:noFill/>
              <a:ln w="28575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86" name="文字方塊 85">
                <a:extLst>
                  <a:ext uri="{FF2B5EF4-FFF2-40B4-BE49-F238E27FC236}">
                    <a16:creationId xmlns:a16="http://schemas.microsoft.com/office/drawing/2014/main" id="{A5DF1CE2-244C-4340-8DD5-62C3E0E62B7D}"/>
                  </a:ext>
                </a:extLst>
              </p:cNvPr>
              <p:cNvSpPr txBox="1"/>
              <p:nvPr/>
            </p:nvSpPr>
            <p:spPr>
              <a:xfrm>
                <a:off x="9598079" y="2221705"/>
                <a:ext cx="18004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dirty="0"/>
                  <a:t>按下「下一步」</a:t>
                </a:r>
                <a:endParaRPr lang="en-US" altLang="zh-TW" dirty="0"/>
              </a:p>
            </p:txBody>
          </p:sp>
          <p:sp>
            <p:nvSpPr>
              <p:cNvPr id="87" name="橢圓 86">
                <a:extLst>
                  <a:ext uri="{FF2B5EF4-FFF2-40B4-BE49-F238E27FC236}">
                    <a16:creationId xmlns:a16="http://schemas.microsoft.com/office/drawing/2014/main" id="{001EF5AD-F6CD-4ABF-8F39-AFBE51719C5C}"/>
                  </a:ext>
                </a:extLst>
              </p:cNvPr>
              <p:cNvSpPr/>
              <p:nvPr/>
            </p:nvSpPr>
            <p:spPr>
              <a:xfrm>
                <a:off x="9369479" y="2292071"/>
                <a:ext cx="228600" cy="228600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000" dirty="0"/>
              </a:p>
            </p:txBody>
          </p:sp>
        </p:grpSp>
        <p:sp>
          <p:nvSpPr>
            <p:cNvPr id="84" name="文字方塊 83">
              <a:extLst>
                <a:ext uri="{FF2B5EF4-FFF2-40B4-BE49-F238E27FC236}">
                  <a16:creationId xmlns:a16="http://schemas.microsoft.com/office/drawing/2014/main" id="{DE809995-414E-4CE4-AB6C-E31CD00B4448}"/>
                </a:ext>
              </a:extLst>
            </p:cNvPr>
            <p:cNvSpPr txBox="1"/>
            <p:nvPr/>
          </p:nvSpPr>
          <p:spPr>
            <a:xfrm>
              <a:off x="6921384" y="5371747"/>
              <a:ext cx="32573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000" dirty="0">
                  <a:solidFill>
                    <a:schemeClr val="bg1"/>
                  </a:solidFill>
                </a:rPr>
                <a:t>11</a:t>
              </a:r>
              <a:endParaRPr lang="zh-TW" altLang="en-US" sz="10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11273" name="圖片 11272">
            <a:extLst>
              <a:ext uri="{FF2B5EF4-FFF2-40B4-BE49-F238E27FC236}">
                <a16:creationId xmlns:a16="http://schemas.microsoft.com/office/drawing/2014/main" id="{48FCC526-B0C7-4D49-9D68-1DE52BEABF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59535" y="1341305"/>
            <a:ext cx="6672912" cy="4836597"/>
          </a:xfrm>
          <a:prstGeom prst="rect">
            <a:avLst/>
          </a:prstGeom>
        </p:spPr>
      </p:pic>
      <p:grpSp>
        <p:nvGrpSpPr>
          <p:cNvPr id="90" name="群組 89">
            <a:extLst>
              <a:ext uri="{FF2B5EF4-FFF2-40B4-BE49-F238E27FC236}">
                <a16:creationId xmlns:a16="http://schemas.microsoft.com/office/drawing/2014/main" id="{57DBFE28-ACA6-4F59-9980-2C052242FB73}"/>
              </a:ext>
            </a:extLst>
          </p:cNvPr>
          <p:cNvGrpSpPr/>
          <p:nvPr/>
        </p:nvGrpSpPr>
        <p:grpSpPr>
          <a:xfrm>
            <a:off x="6504895" y="5306584"/>
            <a:ext cx="2082210" cy="685754"/>
            <a:chOff x="6921384" y="5305472"/>
            <a:chExt cx="2082210" cy="685754"/>
          </a:xfrm>
        </p:grpSpPr>
        <p:grpSp>
          <p:nvGrpSpPr>
            <p:cNvPr id="91" name="群組 90">
              <a:extLst>
                <a:ext uri="{FF2B5EF4-FFF2-40B4-BE49-F238E27FC236}">
                  <a16:creationId xmlns:a16="http://schemas.microsoft.com/office/drawing/2014/main" id="{85FBE777-BFA2-494F-AD4B-0D0E2A6547C9}"/>
                </a:ext>
              </a:extLst>
            </p:cNvPr>
            <p:cNvGrpSpPr/>
            <p:nvPr/>
          </p:nvGrpSpPr>
          <p:grpSpPr>
            <a:xfrm>
              <a:off x="6974501" y="5305472"/>
              <a:ext cx="2029093" cy="685754"/>
              <a:chOff x="9369479" y="2221705"/>
              <a:chExt cx="2029093" cy="685754"/>
            </a:xfrm>
          </p:grpSpPr>
          <p:sp>
            <p:nvSpPr>
              <p:cNvPr id="93" name="矩形 92">
                <a:extLst>
                  <a:ext uri="{FF2B5EF4-FFF2-40B4-BE49-F238E27FC236}">
                    <a16:creationId xmlns:a16="http://schemas.microsoft.com/office/drawing/2014/main" id="{9F6DBCE8-402F-4181-B465-00E773BB1F59}"/>
                  </a:ext>
                </a:extLst>
              </p:cNvPr>
              <p:cNvSpPr/>
              <p:nvPr/>
            </p:nvSpPr>
            <p:spPr>
              <a:xfrm>
                <a:off x="9401175" y="2636520"/>
                <a:ext cx="1414466" cy="270939"/>
              </a:xfrm>
              <a:prstGeom prst="rect">
                <a:avLst/>
              </a:prstGeom>
              <a:noFill/>
              <a:ln w="28575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4" name="文字方塊 93">
                <a:extLst>
                  <a:ext uri="{FF2B5EF4-FFF2-40B4-BE49-F238E27FC236}">
                    <a16:creationId xmlns:a16="http://schemas.microsoft.com/office/drawing/2014/main" id="{95A33CE1-D8B4-4CE4-8B93-09576BD9AB46}"/>
                  </a:ext>
                </a:extLst>
              </p:cNvPr>
              <p:cNvSpPr txBox="1"/>
              <p:nvPr/>
            </p:nvSpPr>
            <p:spPr>
              <a:xfrm>
                <a:off x="9598079" y="2221705"/>
                <a:ext cx="18004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dirty="0"/>
                  <a:t>按下「下一步」</a:t>
                </a:r>
                <a:endParaRPr lang="en-US" altLang="zh-TW" dirty="0"/>
              </a:p>
            </p:txBody>
          </p:sp>
          <p:sp>
            <p:nvSpPr>
              <p:cNvPr id="95" name="橢圓 94">
                <a:extLst>
                  <a:ext uri="{FF2B5EF4-FFF2-40B4-BE49-F238E27FC236}">
                    <a16:creationId xmlns:a16="http://schemas.microsoft.com/office/drawing/2014/main" id="{094DB2F0-FE25-4500-8DC9-F0E29A9A20A7}"/>
                  </a:ext>
                </a:extLst>
              </p:cNvPr>
              <p:cNvSpPr/>
              <p:nvPr/>
            </p:nvSpPr>
            <p:spPr>
              <a:xfrm>
                <a:off x="9369479" y="2292071"/>
                <a:ext cx="228600" cy="228600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000" dirty="0"/>
              </a:p>
            </p:txBody>
          </p:sp>
        </p:grpSp>
        <p:sp>
          <p:nvSpPr>
            <p:cNvPr id="92" name="文字方塊 91">
              <a:extLst>
                <a:ext uri="{FF2B5EF4-FFF2-40B4-BE49-F238E27FC236}">
                  <a16:creationId xmlns:a16="http://schemas.microsoft.com/office/drawing/2014/main" id="{52CC01B6-0669-4DEA-A139-1CD50B857647}"/>
                </a:ext>
              </a:extLst>
            </p:cNvPr>
            <p:cNvSpPr txBox="1"/>
            <p:nvPr/>
          </p:nvSpPr>
          <p:spPr>
            <a:xfrm>
              <a:off x="6921384" y="5371747"/>
              <a:ext cx="32573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000" dirty="0">
                  <a:solidFill>
                    <a:schemeClr val="bg1"/>
                  </a:solidFill>
                </a:rPr>
                <a:t>12</a:t>
              </a:r>
              <a:endParaRPr lang="zh-TW" altLang="en-US" sz="10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11275" name="圖片 11274">
            <a:extLst>
              <a:ext uri="{FF2B5EF4-FFF2-40B4-BE49-F238E27FC236}">
                <a16:creationId xmlns:a16="http://schemas.microsoft.com/office/drawing/2014/main" id="{38F47366-4B52-4C93-9E6C-2FD99E2C9F9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63131" y="1341301"/>
            <a:ext cx="6672912" cy="4836601"/>
          </a:xfrm>
          <a:prstGeom prst="rect">
            <a:avLst/>
          </a:prstGeom>
        </p:spPr>
      </p:pic>
      <p:pic>
        <p:nvPicPr>
          <p:cNvPr id="11277" name="圖片 11276">
            <a:extLst>
              <a:ext uri="{FF2B5EF4-FFF2-40B4-BE49-F238E27FC236}">
                <a16:creationId xmlns:a16="http://schemas.microsoft.com/office/drawing/2014/main" id="{5A273C55-62F6-40D1-8020-E8301DACD38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65043" y="1352058"/>
            <a:ext cx="6665292" cy="4830643"/>
          </a:xfrm>
          <a:prstGeom prst="rect">
            <a:avLst/>
          </a:prstGeom>
        </p:spPr>
      </p:pic>
      <p:grpSp>
        <p:nvGrpSpPr>
          <p:cNvPr id="102" name="群組 101">
            <a:extLst>
              <a:ext uri="{FF2B5EF4-FFF2-40B4-BE49-F238E27FC236}">
                <a16:creationId xmlns:a16="http://schemas.microsoft.com/office/drawing/2014/main" id="{D648FA78-19E3-4E39-915B-9639BC4DD580}"/>
              </a:ext>
            </a:extLst>
          </p:cNvPr>
          <p:cNvGrpSpPr/>
          <p:nvPr/>
        </p:nvGrpSpPr>
        <p:grpSpPr>
          <a:xfrm>
            <a:off x="6922994" y="5306643"/>
            <a:ext cx="1389713" cy="685754"/>
            <a:chOff x="6921384" y="5305472"/>
            <a:chExt cx="1389713" cy="685754"/>
          </a:xfrm>
        </p:grpSpPr>
        <p:grpSp>
          <p:nvGrpSpPr>
            <p:cNvPr id="103" name="群組 102">
              <a:extLst>
                <a:ext uri="{FF2B5EF4-FFF2-40B4-BE49-F238E27FC236}">
                  <a16:creationId xmlns:a16="http://schemas.microsoft.com/office/drawing/2014/main" id="{85C91CBE-9DC0-45B6-8C9B-A5BF7387E22E}"/>
                </a:ext>
              </a:extLst>
            </p:cNvPr>
            <p:cNvGrpSpPr/>
            <p:nvPr/>
          </p:nvGrpSpPr>
          <p:grpSpPr>
            <a:xfrm>
              <a:off x="6974501" y="5305472"/>
              <a:ext cx="1336596" cy="685754"/>
              <a:chOff x="9369479" y="2221705"/>
              <a:chExt cx="1336596" cy="685754"/>
            </a:xfrm>
          </p:grpSpPr>
          <p:sp>
            <p:nvSpPr>
              <p:cNvPr id="105" name="矩形 104">
                <a:extLst>
                  <a:ext uri="{FF2B5EF4-FFF2-40B4-BE49-F238E27FC236}">
                    <a16:creationId xmlns:a16="http://schemas.microsoft.com/office/drawing/2014/main" id="{676D1283-7724-4860-873E-4C8F8B4E0840}"/>
                  </a:ext>
                </a:extLst>
              </p:cNvPr>
              <p:cNvSpPr/>
              <p:nvPr/>
            </p:nvSpPr>
            <p:spPr>
              <a:xfrm>
                <a:off x="9401175" y="2636520"/>
                <a:ext cx="996367" cy="270939"/>
              </a:xfrm>
              <a:prstGeom prst="rect">
                <a:avLst/>
              </a:prstGeom>
              <a:noFill/>
              <a:ln w="28575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06" name="文字方塊 105">
                <a:extLst>
                  <a:ext uri="{FF2B5EF4-FFF2-40B4-BE49-F238E27FC236}">
                    <a16:creationId xmlns:a16="http://schemas.microsoft.com/office/drawing/2014/main" id="{95124367-FB9A-4CA0-BF8E-0CCB12100E76}"/>
                  </a:ext>
                </a:extLst>
              </p:cNvPr>
              <p:cNvSpPr txBox="1"/>
              <p:nvPr/>
            </p:nvSpPr>
            <p:spPr>
              <a:xfrm>
                <a:off x="9598079" y="2221705"/>
                <a:ext cx="11079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dirty="0"/>
                  <a:t>完成安裝</a:t>
                </a:r>
                <a:endParaRPr lang="en-US" altLang="zh-TW" dirty="0"/>
              </a:p>
            </p:txBody>
          </p:sp>
          <p:sp>
            <p:nvSpPr>
              <p:cNvPr id="107" name="橢圓 106">
                <a:extLst>
                  <a:ext uri="{FF2B5EF4-FFF2-40B4-BE49-F238E27FC236}">
                    <a16:creationId xmlns:a16="http://schemas.microsoft.com/office/drawing/2014/main" id="{F5D29F81-705C-4F34-BB58-C44F8C550BF8}"/>
                  </a:ext>
                </a:extLst>
              </p:cNvPr>
              <p:cNvSpPr/>
              <p:nvPr/>
            </p:nvSpPr>
            <p:spPr>
              <a:xfrm>
                <a:off x="9369479" y="2292071"/>
                <a:ext cx="228600" cy="228600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000" dirty="0"/>
              </a:p>
            </p:txBody>
          </p:sp>
        </p:grpSp>
        <p:sp>
          <p:nvSpPr>
            <p:cNvPr id="104" name="文字方塊 103">
              <a:extLst>
                <a:ext uri="{FF2B5EF4-FFF2-40B4-BE49-F238E27FC236}">
                  <a16:creationId xmlns:a16="http://schemas.microsoft.com/office/drawing/2014/main" id="{7580232D-CF8E-49C4-A1B6-26012A8572D7}"/>
                </a:ext>
              </a:extLst>
            </p:cNvPr>
            <p:cNvSpPr txBox="1"/>
            <p:nvPr/>
          </p:nvSpPr>
          <p:spPr>
            <a:xfrm>
              <a:off x="6921384" y="5371747"/>
              <a:ext cx="32573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000" dirty="0">
                  <a:solidFill>
                    <a:schemeClr val="bg1"/>
                  </a:solidFill>
                </a:rPr>
                <a:t>13</a:t>
              </a:r>
              <a:endParaRPr lang="zh-TW" altLang="en-US" sz="10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48029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1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1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1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1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818297"/>
          </a:xfrm>
        </p:spPr>
        <p:txBody>
          <a:bodyPr/>
          <a:lstStyle/>
          <a:p>
            <a:pPr algn="ctr"/>
            <a:r>
              <a:rPr lang="en-US" altLang="zh-TW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Power BI</a:t>
            </a:r>
            <a:r>
              <a:rPr lang="zh-TW" altLang="en-US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 啟動</a:t>
            </a:r>
            <a:endParaRPr lang="zh-TW" altLang="en-US" dirty="0"/>
          </a:p>
        </p:txBody>
      </p:sp>
      <p:pic>
        <p:nvPicPr>
          <p:cNvPr id="48" name="圖片 47">
            <a:extLst>
              <a:ext uri="{FF2B5EF4-FFF2-40B4-BE49-F238E27FC236}">
                <a16:creationId xmlns:a16="http://schemas.microsoft.com/office/drawing/2014/main" id="{A2C44B9A-8AFE-46F0-B7CF-87E3AAC639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 b="3611"/>
          <a:stretch/>
        </p:blipFill>
        <p:spPr>
          <a:xfrm>
            <a:off x="1620503" y="1346105"/>
            <a:ext cx="8950994" cy="4853117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922A51C8-417E-4A39-971E-2D7EE2E593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7249" y="2555844"/>
            <a:ext cx="5017501" cy="2433638"/>
          </a:xfrm>
          <a:prstGeom prst="rect">
            <a:avLst/>
          </a:prstGeom>
        </p:spPr>
      </p:pic>
      <p:sp>
        <p:nvSpPr>
          <p:cNvPr id="51" name="文字方塊 50">
            <a:extLst>
              <a:ext uri="{FF2B5EF4-FFF2-40B4-BE49-F238E27FC236}">
                <a16:creationId xmlns:a16="http://schemas.microsoft.com/office/drawing/2014/main" id="{A97AA157-27C1-4461-8528-445FD4C22046}"/>
              </a:ext>
            </a:extLst>
          </p:cNvPr>
          <p:cNvSpPr txBox="1"/>
          <p:nvPr/>
        </p:nvSpPr>
        <p:spPr>
          <a:xfrm>
            <a:off x="4627245" y="3947089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solidFill>
                  <a:srgbClr val="FFC000"/>
                </a:solidFill>
              </a:rPr>
              <a:t>請輸入</a:t>
            </a:r>
            <a:r>
              <a:rPr lang="en-US" altLang="zh-TW" b="1" dirty="0">
                <a:solidFill>
                  <a:srgbClr val="FFC000"/>
                </a:solidFill>
              </a:rPr>
              <a:t>portal</a:t>
            </a:r>
            <a:r>
              <a:rPr lang="zh-TW" altLang="en-US" b="1" dirty="0">
                <a:solidFill>
                  <a:srgbClr val="FFC000"/>
                </a:solidFill>
              </a:rPr>
              <a:t>的信箱</a:t>
            </a:r>
            <a:endParaRPr lang="en-US" altLang="zh-TW" b="1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9216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818297"/>
          </a:xfrm>
        </p:spPr>
        <p:txBody>
          <a:bodyPr/>
          <a:lstStyle/>
          <a:p>
            <a:pPr algn="ctr"/>
            <a:r>
              <a:rPr lang="en-US" altLang="zh-TW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Power BI</a:t>
            </a:r>
            <a:r>
              <a:rPr lang="zh-TW" altLang="en-US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 啟動</a:t>
            </a:r>
            <a:endParaRPr lang="zh-TW" altLang="en-US" dirty="0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2C4A30EA-C4B2-44D9-977F-6DC25A3588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 b="4021"/>
          <a:stretch/>
        </p:blipFill>
        <p:spPr>
          <a:xfrm>
            <a:off x="1721963" y="1403415"/>
            <a:ext cx="8748074" cy="4722945"/>
          </a:xfrm>
          <a:prstGeom prst="rect">
            <a:avLst/>
          </a:prstGeom>
        </p:spPr>
      </p:pic>
      <p:grpSp>
        <p:nvGrpSpPr>
          <p:cNvPr id="59" name="群組 58">
            <a:extLst>
              <a:ext uri="{FF2B5EF4-FFF2-40B4-BE49-F238E27FC236}">
                <a16:creationId xmlns:a16="http://schemas.microsoft.com/office/drawing/2014/main" id="{4DB7124A-DB82-4118-ACE8-745F8A81ADA5}"/>
              </a:ext>
            </a:extLst>
          </p:cNvPr>
          <p:cNvGrpSpPr/>
          <p:nvPr/>
        </p:nvGrpSpPr>
        <p:grpSpPr>
          <a:xfrm>
            <a:off x="2310744" y="1709844"/>
            <a:ext cx="5658911" cy="430041"/>
            <a:chOff x="9401174" y="2636520"/>
            <a:chExt cx="5658911" cy="430041"/>
          </a:xfrm>
        </p:grpSpPr>
        <p:sp>
          <p:nvSpPr>
            <p:cNvPr id="60" name="矩形 59">
              <a:extLst>
                <a:ext uri="{FF2B5EF4-FFF2-40B4-BE49-F238E27FC236}">
                  <a16:creationId xmlns:a16="http://schemas.microsoft.com/office/drawing/2014/main" id="{D26DCB47-5434-479B-A62E-981184BC7207}"/>
                </a:ext>
              </a:extLst>
            </p:cNvPr>
            <p:cNvSpPr/>
            <p:nvPr/>
          </p:nvSpPr>
          <p:spPr>
            <a:xfrm>
              <a:off x="9401174" y="2636520"/>
              <a:ext cx="4438847" cy="430041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1" name="文字方塊 60">
              <a:extLst>
                <a:ext uri="{FF2B5EF4-FFF2-40B4-BE49-F238E27FC236}">
                  <a16:creationId xmlns:a16="http://schemas.microsoft.com/office/drawing/2014/main" id="{76C80D4B-1CCB-49F3-8468-F724C256F799}"/>
                </a:ext>
              </a:extLst>
            </p:cNvPr>
            <p:cNvSpPr txBox="1"/>
            <p:nvPr/>
          </p:nvSpPr>
          <p:spPr>
            <a:xfrm>
              <a:off x="14182922" y="2697229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dirty="0"/>
                <a:t>功能列</a:t>
              </a:r>
              <a:endParaRPr lang="en-US" altLang="zh-TW" dirty="0"/>
            </a:p>
          </p:txBody>
        </p:sp>
        <p:sp>
          <p:nvSpPr>
            <p:cNvPr id="66" name="橢圓 65">
              <a:extLst>
                <a:ext uri="{FF2B5EF4-FFF2-40B4-BE49-F238E27FC236}">
                  <a16:creationId xmlns:a16="http://schemas.microsoft.com/office/drawing/2014/main" id="{F9F618E9-B8ED-4856-8B11-52F4716F48A2}"/>
                </a:ext>
              </a:extLst>
            </p:cNvPr>
            <p:cNvSpPr/>
            <p:nvPr/>
          </p:nvSpPr>
          <p:spPr>
            <a:xfrm>
              <a:off x="13954322" y="2767595"/>
              <a:ext cx="228600" cy="228600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dirty="0"/>
                <a:t>1</a:t>
              </a:r>
              <a:endParaRPr lang="zh-TW" altLang="en-US" sz="1200" dirty="0"/>
            </a:p>
          </p:txBody>
        </p:sp>
      </p:grpSp>
      <p:grpSp>
        <p:nvGrpSpPr>
          <p:cNvPr id="67" name="群組 66">
            <a:extLst>
              <a:ext uri="{FF2B5EF4-FFF2-40B4-BE49-F238E27FC236}">
                <a16:creationId xmlns:a16="http://schemas.microsoft.com/office/drawing/2014/main" id="{DB8D2E97-5676-4CB6-A316-6DE4832A5E44}"/>
              </a:ext>
            </a:extLst>
          </p:cNvPr>
          <p:cNvGrpSpPr/>
          <p:nvPr/>
        </p:nvGrpSpPr>
        <p:grpSpPr>
          <a:xfrm>
            <a:off x="1991804" y="2132364"/>
            <a:ext cx="6596015" cy="3702828"/>
            <a:chOff x="9401174" y="2636520"/>
            <a:chExt cx="6596015" cy="3702828"/>
          </a:xfrm>
        </p:grpSpPr>
        <p:sp>
          <p:nvSpPr>
            <p:cNvPr id="68" name="矩形 67">
              <a:extLst>
                <a:ext uri="{FF2B5EF4-FFF2-40B4-BE49-F238E27FC236}">
                  <a16:creationId xmlns:a16="http://schemas.microsoft.com/office/drawing/2014/main" id="{5A303130-EC26-4194-A570-12617952B4D0}"/>
                </a:ext>
              </a:extLst>
            </p:cNvPr>
            <p:cNvSpPr/>
            <p:nvPr/>
          </p:nvSpPr>
          <p:spPr>
            <a:xfrm>
              <a:off x="9401174" y="2636520"/>
              <a:ext cx="6596015" cy="3702828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9" name="文字方塊 68">
              <a:extLst>
                <a:ext uri="{FF2B5EF4-FFF2-40B4-BE49-F238E27FC236}">
                  <a16:creationId xmlns:a16="http://schemas.microsoft.com/office/drawing/2014/main" id="{6214C65A-4072-42BC-8213-42773F0D743F}"/>
                </a:ext>
              </a:extLst>
            </p:cNvPr>
            <p:cNvSpPr txBox="1"/>
            <p:nvPr/>
          </p:nvSpPr>
          <p:spPr>
            <a:xfrm>
              <a:off x="14427529" y="5959215"/>
              <a:ext cx="1569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dirty="0"/>
                <a:t>視覺化儀錶板</a:t>
              </a:r>
              <a:endParaRPr lang="en-US" altLang="zh-TW" dirty="0"/>
            </a:p>
          </p:txBody>
        </p:sp>
        <p:sp>
          <p:nvSpPr>
            <p:cNvPr id="78" name="橢圓 77">
              <a:extLst>
                <a:ext uri="{FF2B5EF4-FFF2-40B4-BE49-F238E27FC236}">
                  <a16:creationId xmlns:a16="http://schemas.microsoft.com/office/drawing/2014/main" id="{7E98C7AA-4B37-4499-8F32-8B4268681E0D}"/>
                </a:ext>
              </a:extLst>
            </p:cNvPr>
            <p:cNvSpPr/>
            <p:nvPr/>
          </p:nvSpPr>
          <p:spPr>
            <a:xfrm>
              <a:off x="14198929" y="6029581"/>
              <a:ext cx="228600" cy="228600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dirty="0"/>
                <a:t>2</a:t>
              </a:r>
              <a:endParaRPr lang="zh-TW" altLang="en-US" sz="1200" dirty="0"/>
            </a:p>
          </p:txBody>
        </p:sp>
      </p:grpSp>
      <p:grpSp>
        <p:nvGrpSpPr>
          <p:cNvPr id="112" name="群組 111">
            <a:extLst>
              <a:ext uri="{FF2B5EF4-FFF2-40B4-BE49-F238E27FC236}">
                <a16:creationId xmlns:a16="http://schemas.microsoft.com/office/drawing/2014/main" id="{95A14C3F-4500-4FF5-8A5A-EED94B57E321}"/>
              </a:ext>
            </a:extLst>
          </p:cNvPr>
          <p:cNvGrpSpPr/>
          <p:nvPr/>
        </p:nvGrpSpPr>
        <p:grpSpPr>
          <a:xfrm>
            <a:off x="8816419" y="1771478"/>
            <a:ext cx="1567428" cy="4063714"/>
            <a:chOff x="15141707" y="2275634"/>
            <a:chExt cx="1567428" cy="4063714"/>
          </a:xfrm>
        </p:grpSpPr>
        <p:sp>
          <p:nvSpPr>
            <p:cNvPr id="113" name="矩形 112">
              <a:extLst>
                <a:ext uri="{FF2B5EF4-FFF2-40B4-BE49-F238E27FC236}">
                  <a16:creationId xmlns:a16="http://schemas.microsoft.com/office/drawing/2014/main" id="{03B08BE6-684B-4A00-A916-13C15AE5C6B1}"/>
                </a:ext>
              </a:extLst>
            </p:cNvPr>
            <p:cNvSpPr/>
            <p:nvPr/>
          </p:nvSpPr>
          <p:spPr>
            <a:xfrm>
              <a:off x="15141707" y="2636520"/>
              <a:ext cx="807006" cy="3702828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4" name="文字方塊 113">
              <a:extLst>
                <a:ext uri="{FF2B5EF4-FFF2-40B4-BE49-F238E27FC236}">
                  <a16:creationId xmlns:a16="http://schemas.microsoft.com/office/drawing/2014/main" id="{F1B0287D-9F38-4CA9-8DDB-C9FA8A13D608}"/>
                </a:ext>
              </a:extLst>
            </p:cNvPr>
            <p:cNvSpPr txBox="1"/>
            <p:nvPr/>
          </p:nvSpPr>
          <p:spPr>
            <a:xfrm>
              <a:off x="15370307" y="2275634"/>
              <a:ext cx="1338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dirty="0"/>
                <a:t>視覺化工具</a:t>
              </a:r>
              <a:endParaRPr lang="en-US" altLang="zh-TW" dirty="0"/>
            </a:p>
          </p:txBody>
        </p:sp>
        <p:sp>
          <p:nvSpPr>
            <p:cNvPr id="115" name="橢圓 114">
              <a:extLst>
                <a:ext uri="{FF2B5EF4-FFF2-40B4-BE49-F238E27FC236}">
                  <a16:creationId xmlns:a16="http://schemas.microsoft.com/office/drawing/2014/main" id="{21BD899C-012C-425A-982D-565F00A32F03}"/>
                </a:ext>
              </a:extLst>
            </p:cNvPr>
            <p:cNvSpPr/>
            <p:nvPr/>
          </p:nvSpPr>
          <p:spPr>
            <a:xfrm>
              <a:off x="15141707" y="2346000"/>
              <a:ext cx="228600" cy="228600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dirty="0"/>
                <a:t>3</a:t>
              </a:r>
              <a:endParaRPr lang="zh-TW" altLang="en-US" sz="1200" dirty="0"/>
            </a:p>
          </p:txBody>
        </p:sp>
      </p:grpSp>
      <p:grpSp>
        <p:nvGrpSpPr>
          <p:cNvPr id="116" name="群組 115">
            <a:extLst>
              <a:ext uri="{FF2B5EF4-FFF2-40B4-BE49-F238E27FC236}">
                <a16:creationId xmlns:a16="http://schemas.microsoft.com/office/drawing/2014/main" id="{49C2088D-CE6A-4EA0-B468-37FA85F0B63C}"/>
              </a:ext>
            </a:extLst>
          </p:cNvPr>
          <p:cNvGrpSpPr/>
          <p:nvPr/>
        </p:nvGrpSpPr>
        <p:grpSpPr>
          <a:xfrm>
            <a:off x="9663182" y="2121563"/>
            <a:ext cx="2233791" cy="3713629"/>
            <a:chOff x="15216637" y="2625719"/>
            <a:chExt cx="2233791" cy="3713629"/>
          </a:xfrm>
        </p:grpSpPr>
        <p:sp>
          <p:nvSpPr>
            <p:cNvPr id="117" name="矩形 116">
              <a:extLst>
                <a:ext uri="{FF2B5EF4-FFF2-40B4-BE49-F238E27FC236}">
                  <a16:creationId xmlns:a16="http://schemas.microsoft.com/office/drawing/2014/main" id="{2575DEB4-659F-4DC8-AE33-6BAE69EAE2C7}"/>
                </a:ext>
              </a:extLst>
            </p:cNvPr>
            <p:cNvSpPr/>
            <p:nvPr/>
          </p:nvSpPr>
          <p:spPr>
            <a:xfrm>
              <a:off x="15216637" y="2636520"/>
              <a:ext cx="780551" cy="3702828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8" name="文字方塊 117">
              <a:extLst>
                <a:ext uri="{FF2B5EF4-FFF2-40B4-BE49-F238E27FC236}">
                  <a16:creationId xmlns:a16="http://schemas.microsoft.com/office/drawing/2014/main" id="{BCF39511-9941-484F-BC1D-33EB959AC58D}"/>
                </a:ext>
              </a:extLst>
            </p:cNvPr>
            <p:cNvSpPr txBox="1"/>
            <p:nvPr/>
          </p:nvSpPr>
          <p:spPr>
            <a:xfrm>
              <a:off x="16342432" y="2625719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dirty="0"/>
                <a:t>資料清單</a:t>
              </a:r>
              <a:endParaRPr lang="en-US" altLang="zh-TW" dirty="0"/>
            </a:p>
          </p:txBody>
        </p:sp>
        <p:sp>
          <p:nvSpPr>
            <p:cNvPr id="119" name="橢圓 118">
              <a:extLst>
                <a:ext uri="{FF2B5EF4-FFF2-40B4-BE49-F238E27FC236}">
                  <a16:creationId xmlns:a16="http://schemas.microsoft.com/office/drawing/2014/main" id="{1ACD1D0A-BB73-4D53-8215-C6D14324D808}"/>
                </a:ext>
              </a:extLst>
            </p:cNvPr>
            <p:cNvSpPr/>
            <p:nvPr/>
          </p:nvSpPr>
          <p:spPr>
            <a:xfrm>
              <a:off x="16113832" y="2696085"/>
              <a:ext cx="228600" cy="228600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dirty="0"/>
                <a:t>4</a:t>
              </a:r>
              <a:endParaRPr lang="zh-TW" altLang="en-US" sz="1200" dirty="0"/>
            </a:p>
          </p:txBody>
        </p:sp>
      </p:grp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7308ACB5-4A34-4AB3-819F-B9745F747C5B}"/>
              </a:ext>
            </a:extLst>
          </p:cNvPr>
          <p:cNvGrpSpPr/>
          <p:nvPr/>
        </p:nvGrpSpPr>
        <p:grpSpPr>
          <a:xfrm>
            <a:off x="39827" y="2056705"/>
            <a:ext cx="1875741" cy="338554"/>
            <a:chOff x="39827" y="2056705"/>
            <a:chExt cx="1875741" cy="338554"/>
          </a:xfrm>
        </p:grpSpPr>
        <p:sp>
          <p:nvSpPr>
            <p:cNvPr id="121" name="矩形 120">
              <a:extLst>
                <a:ext uri="{FF2B5EF4-FFF2-40B4-BE49-F238E27FC236}">
                  <a16:creationId xmlns:a16="http://schemas.microsoft.com/office/drawing/2014/main" id="{ADC79C7F-455F-4B2D-928E-B7901EC7013E}"/>
                </a:ext>
              </a:extLst>
            </p:cNvPr>
            <p:cNvSpPr/>
            <p:nvPr/>
          </p:nvSpPr>
          <p:spPr>
            <a:xfrm>
              <a:off x="1726725" y="2133289"/>
              <a:ext cx="188843" cy="185386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22" name="文字方塊 121">
              <a:extLst>
                <a:ext uri="{FF2B5EF4-FFF2-40B4-BE49-F238E27FC236}">
                  <a16:creationId xmlns:a16="http://schemas.microsoft.com/office/drawing/2014/main" id="{13C873B2-4214-478C-B7F4-44FE181A7A44}"/>
                </a:ext>
              </a:extLst>
            </p:cNvPr>
            <p:cNvSpPr txBox="1"/>
            <p:nvPr/>
          </p:nvSpPr>
          <p:spPr>
            <a:xfrm>
              <a:off x="39827" y="2056705"/>
              <a:ext cx="14157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600" dirty="0">
                  <a:solidFill>
                    <a:srgbClr val="FFC000"/>
                  </a:solidFill>
                </a:rPr>
                <a:t>報告</a:t>
              </a:r>
              <a:r>
                <a:rPr lang="zh-TW" altLang="en-US" sz="1600" dirty="0"/>
                <a:t>檢視模式</a:t>
              </a:r>
              <a:endParaRPr lang="en-US" altLang="zh-TW" sz="1600" dirty="0"/>
            </a:p>
          </p:txBody>
        </p:sp>
        <p:sp>
          <p:nvSpPr>
            <p:cNvPr id="123" name="橢圓 122">
              <a:extLst>
                <a:ext uri="{FF2B5EF4-FFF2-40B4-BE49-F238E27FC236}">
                  <a16:creationId xmlns:a16="http://schemas.microsoft.com/office/drawing/2014/main" id="{14DFECFC-5C56-46CC-BD48-E014EB38975A}"/>
                </a:ext>
              </a:extLst>
            </p:cNvPr>
            <p:cNvSpPr/>
            <p:nvPr/>
          </p:nvSpPr>
          <p:spPr>
            <a:xfrm>
              <a:off x="1417127" y="2111682"/>
              <a:ext cx="228600" cy="228600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dirty="0"/>
                <a:t>5</a:t>
              </a:r>
              <a:endParaRPr lang="zh-TW" altLang="en-US" sz="1200" dirty="0"/>
            </a:p>
          </p:txBody>
        </p:sp>
      </p:grp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37941C03-1E57-4143-85C7-FDD2B74E9C50}"/>
              </a:ext>
            </a:extLst>
          </p:cNvPr>
          <p:cNvGrpSpPr/>
          <p:nvPr/>
        </p:nvGrpSpPr>
        <p:grpSpPr>
          <a:xfrm>
            <a:off x="1726604" y="2233893"/>
            <a:ext cx="1965215" cy="338554"/>
            <a:chOff x="1724223" y="2233893"/>
            <a:chExt cx="1965215" cy="338554"/>
          </a:xfrm>
        </p:grpSpPr>
        <p:sp>
          <p:nvSpPr>
            <p:cNvPr id="124" name="文字方塊 123">
              <a:extLst>
                <a:ext uri="{FF2B5EF4-FFF2-40B4-BE49-F238E27FC236}">
                  <a16:creationId xmlns:a16="http://schemas.microsoft.com/office/drawing/2014/main" id="{C01C4329-EDA2-4712-9579-95EAD22C7E54}"/>
                </a:ext>
              </a:extLst>
            </p:cNvPr>
            <p:cNvSpPr txBox="1"/>
            <p:nvPr/>
          </p:nvSpPr>
          <p:spPr>
            <a:xfrm>
              <a:off x="2273666" y="2233893"/>
              <a:ext cx="14157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600" dirty="0">
                  <a:solidFill>
                    <a:schemeClr val="accent4"/>
                  </a:solidFill>
                </a:rPr>
                <a:t>數據</a:t>
              </a:r>
              <a:r>
                <a:rPr lang="zh-TW" altLang="en-US" sz="1600" dirty="0"/>
                <a:t>檢視模式</a:t>
              </a:r>
              <a:endParaRPr lang="en-US" altLang="zh-TW" sz="1600" dirty="0"/>
            </a:p>
          </p:txBody>
        </p:sp>
        <p:sp>
          <p:nvSpPr>
            <p:cNvPr id="125" name="橢圓 124">
              <a:extLst>
                <a:ext uri="{FF2B5EF4-FFF2-40B4-BE49-F238E27FC236}">
                  <a16:creationId xmlns:a16="http://schemas.microsoft.com/office/drawing/2014/main" id="{2F78BE8E-258C-489E-A2EC-B326EBAE6301}"/>
                </a:ext>
              </a:extLst>
            </p:cNvPr>
            <p:cNvSpPr/>
            <p:nvPr/>
          </p:nvSpPr>
          <p:spPr>
            <a:xfrm>
              <a:off x="2045066" y="2288870"/>
              <a:ext cx="228600" cy="228600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dirty="0"/>
                <a:t>6</a:t>
              </a:r>
              <a:endParaRPr lang="zh-TW" altLang="en-US" sz="1200" dirty="0"/>
            </a:p>
          </p:txBody>
        </p:sp>
        <p:sp>
          <p:nvSpPr>
            <p:cNvPr id="128" name="矩形 127">
              <a:extLst>
                <a:ext uri="{FF2B5EF4-FFF2-40B4-BE49-F238E27FC236}">
                  <a16:creationId xmlns:a16="http://schemas.microsoft.com/office/drawing/2014/main" id="{0D5E92BA-D759-4604-AE6E-F65F5F08AEEF}"/>
                </a:ext>
              </a:extLst>
            </p:cNvPr>
            <p:cNvSpPr/>
            <p:nvPr/>
          </p:nvSpPr>
          <p:spPr>
            <a:xfrm>
              <a:off x="1724223" y="2310477"/>
              <a:ext cx="186583" cy="185386"/>
            </a:xfrm>
            <a:prstGeom prst="rect">
              <a:avLst/>
            </a:prstGeom>
            <a:noFill/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FB8B7B94-0454-4E8C-826E-B7BD44B5FEEE}"/>
              </a:ext>
            </a:extLst>
          </p:cNvPr>
          <p:cNvGrpSpPr/>
          <p:nvPr/>
        </p:nvGrpSpPr>
        <p:grpSpPr>
          <a:xfrm>
            <a:off x="25723" y="2414262"/>
            <a:ext cx="1885267" cy="338554"/>
            <a:chOff x="25723" y="2414262"/>
            <a:chExt cx="1885267" cy="338554"/>
          </a:xfrm>
        </p:grpSpPr>
        <p:sp>
          <p:nvSpPr>
            <p:cNvPr id="126" name="文字方塊 125">
              <a:extLst>
                <a:ext uri="{FF2B5EF4-FFF2-40B4-BE49-F238E27FC236}">
                  <a16:creationId xmlns:a16="http://schemas.microsoft.com/office/drawing/2014/main" id="{79491D65-98DE-4AED-A99A-29F4A0D29F87}"/>
                </a:ext>
              </a:extLst>
            </p:cNvPr>
            <p:cNvSpPr txBox="1"/>
            <p:nvPr/>
          </p:nvSpPr>
          <p:spPr>
            <a:xfrm>
              <a:off x="25723" y="2414262"/>
              <a:ext cx="14157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600" dirty="0">
                  <a:solidFill>
                    <a:srgbClr val="FF7C80"/>
                  </a:solidFill>
                </a:rPr>
                <a:t>模型</a:t>
              </a:r>
              <a:r>
                <a:rPr lang="zh-TW" altLang="en-US" sz="1600" dirty="0"/>
                <a:t>檢視模式</a:t>
              </a:r>
              <a:endParaRPr lang="en-US" altLang="zh-TW" sz="1600" dirty="0"/>
            </a:p>
          </p:txBody>
        </p:sp>
        <p:sp>
          <p:nvSpPr>
            <p:cNvPr id="127" name="橢圓 126">
              <a:extLst>
                <a:ext uri="{FF2B5EF4-FFF2-40B4-BE49-F238E27FC236}">
                  <a16:creationId xmlns:a16="http://schemas.microsoft.com/office/drawing/2014/main" id="{DFFDC877-AA10-450C-B06B-481A49ECDD99}"/>
                </a:ext>
              </a:extLst>
            </p:cNvPr>
            <p:cNvSpPr/>
            <p:nvPr/>
          </p:nvSpPr>
          <p:spPr>
            <a:xfrm>
              <a:off x="1403023" y="2469239"/>
              <a:ext cx="228600" cy="228600"/>
            </a:xfrm>
            <a:prstGeom prst="ellipse">
              <a:avLst/>
            </a:prstGeom>
            <a:solidFill>
              <a:srgbClr val="FF7C80"/>
            </a:solidFill>
            <a:ln>
              <a:solidFill>
                <a:srgbClr val="FF7C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dirty="0"/>
                <a:t>7</a:t>
              </a:r>
              <a:endParaRPr lang="zh-TW" altLang="en-US" sz="1200" dirty="0"/>
            </a:p>
          </p:txBody>
        </p:sp>
        <p:sp>
          <p:nvSpPr>
            <p:cNvPr id="129" name="矩形 128">
              <a:extLst>
                <a:ext uri="{FF2B5EF4-FFF2-40B4-BE49-F238E27FC236}">
                  <a16:creationId xmlns:a16="http://schemas.microsoft.com/office/drawing/2014/main" id="{2CAEF950-847F-4C72-BD3F-72601E1BC1C1}"/>
                </a:ext>
              </a:extLst>
            </p:cNvPr>
            <p:cNvSpPr/>
            <p:nvPr/>
          </p:nvSpPr>
          <p:spPr>
            <a:xfrm>
              <a:off x="1724407" y="2490846"/>
              <a:ext cx="186583" cy="185386"/>
            </a:xfrm>
            <a:prstGeom prst="rect">
              <a:avLst/>
            </a:prstGeom>
            <a:noFill/>
            <a:ln w="28575">
              <a:solidFill>
                <a:srgbClr val="FF7C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272259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6B835A9-11D9-4C60-B757-7517CE1443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3124200"/>
            <a:ext cx="3822700" cy="2286000"/>
          </a:xfrm>
        </p:spPr>
        <p:txBody>
          <a:bodyPr>
            <a:normAutofit/>
          </a:bodyPr>
          <a:lstStyle/>
          <a:p>
            <a:pPr algn="ctr"/>
            <a:r>
              <a:rPr lang="en-US" altLang="zh-TW" sz="4000" dirty="0"/>
              <a:t>Power BI </a:t>
            </a:r>
            <a:br>
              <a:rPr lang="en-US" altLang="zh-TW" sz="4000" dirty="0"/>
            </a:br>
            <a:r>
              <a:rPr lang="zh-TW" altLang="en-US" sz="4000" dirty="0"/>
              <a:t>資料處理</a:t>
            </a:r>
          </a:p>
        </p:txBody>
      </p: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56B22D20-1B75-4184-A05B-A4F761809FFF}"/>
              </a:ext>
            </a:extLst>
          </p:cNvPr>
          <p:cNvCxnSpPr/>
          <p:nvPr/>
        </p:nvCxnSpPr>
        <p:spPr>
          <a:xfrm>
            <a:off x="774700" y="5410200"/>
            <a:ext cx="25781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Power BI Logo PNG Vector (EPS) Free Download">
            <a:extLst>
              <a:ext uri="{FF2B5EF4-FFF2-40B4-BE49-F238E27FC236}">
                <a16:creationId xmlns:a16="http://schemas.microsoft.com/office/drawing/2014/main" id="{F096C1E5-5611-493F-B69D-CA866953E9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3801" y="1676122"/>
            <a:ext cx="1699898" cy="1783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2" name="群組 31">
            <a:extLst>
              <a:ext uri="{FF2B5EF4-FFF2-40B4-BE49-F238E27FC236}">
                <a16:creationId xmlns:a16="http://schemas.microsoft.com/office/drawing/2014/main" id="{F1A0172E-3A2A-4B98-AC1B-9CB8ED5B1FB9}"/>
              </a:ext>
            </a:extLst>
          </p:cNvPr>
          <p:cNvGrpSpPr/>
          <p:nvPr/>
        </p:nvGrpSpPr>
        <p:grpSpPr>
          <a:xfrm>
            <a:off x="5002877" y="2061001"/>
            <a:ext cx="1844786" cy="1844786"/>
            <a:chOff x="5772150" y="3105150"/>
            <a:chExt cx="647700" cy="647700"/>
          </a:xfrm>
        </p:grpSpPr>
        <p:sp>
          <p:nvSpPr>
            <p:cNvPr id="16" name="手繪多邊形: 圖案 15">
              <a:extLst>
                <a:ext uri="{FF2B5EF4-FFF2-40B4-BE49-F238E27FC236}">
                  <a16:creationId xmlns:a16="http://schemas.microsoft.com/office/drawing/2014/main" id="{F3E5E180-D40C-423A-B9BD-40E9CF2EEC71}"/>
                </a:ext>
              </a:extLst>
            </p:cNvPr>
            <p:cNvSpPr/>
            <p:nvPr/>
          </p:nvSpPr>
          <p:spPr>
            <a:xfrm>
              <a:off x="5772150" y="3105150"/>
              <a:ext cx="647700" cy="647700"/>
            </a:xfrm>
            <a:custGeom>
              <a:avLst/>
              <a:gdLst>
                <a:gd name="connsiteX0" fmla="*/ 57150 w 647700"/>
                <a:gd name="connsiteY0" fmla="*/ 0 h 647700"/>
                <a:gd name="connsiteX1" fmla="*/ 0 w 647700"/>
                <a:gd name="connsiteY1" fmla="*/ 0 h 647700"/>
                <a:gd name="connsiteX2" fmla="*/ 0 w 647700"/>
                <a:gd name="connsiteY2" fmla="*/ 647700 h 647700"/>
                <a:gd name="connsiteX3" fmla="*/ 647700 w 647700"/>
                <a:gd name="connsiteY3" fmla="*/ 647700 h 647700"/>
                <a:gd name="connsiteX4" fmla="*/ 647700 w 647700"/>
                <a:gd name="connsiteY4" fmla="*/ 590550 h 647700"/>
                <a:gd name="connsiteX5" fmla="*/ 57150 w 647700"/>
                <a:gd name="connsiteY5" fmla="*/ 590550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7700" h="647700">
                  <a:moveTo>
                    <a:pt x="57150" y="0"/>
                  </a:moveTo>
                  <a:lnTo>
                    <a:pt x="0" y="0"/>
                  </a:lnTo>
                  <a:lnTo>
                    <a:pt x="0" y="647700"/>
                  </a:lnTo>
                  <a:lnTo>
                    <a:pt x="647700" y="647700"/>
                  </a:lnTo>
                  <a:lnTo>
                    <a:pt x="647700" y="590550"/>
                  </a:lnTo>
                  <a:lnTo>
                    <a:pt x="57150" y="59055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17" name="手繪多邊形: 圖案 16">
              <a:extLst>
                <a:ext uri="{FF2B5EF4-FFF2-40B4-BE49-F238E27FC236}">
                  <a16:creationId xmlns:a16="http://schemas.microsoft.com/office/drawing/2014/main" id="{B43E84B0-8FDA-414C-90A9-A9DE83A9EC08}"/>
                </a:ext>
              </a:extLst>
            </p:cNvPr>
            <p:cNvSpPr/>
            <p:nvPr/>
          </p:nvSpPr>
          <p:spPr>
            <a:xfrm>
              <a:off x="5886450" y="3305175"/>
              <a:ext cx="104775" cy="333375"/>
            </a:xfrm>
            <a:custGeom>
              <a:avLst/>
              <a:gdLst>
                <a:gd name="connsiteX0" fmla="*/ 0 w 104775"/>
                <a:gd name="connsiteY0" fmla="*/ 0 h 333375"/>
                <a:gd name="connsiteX1" fmla="*/ 104775 w 104775"/>
                <a:gd name="connsiteY1" fmla="*/ 0 h 333375"/>
                <a:gd name="connsiteX2" fmla="*/ 104775 w 104775"/>
                <a:gd name="connsiteY2" fmla="*/ 333375 h 333375"/>
                <a:gd name="connsiteX3" fmla="*/ 0 w 104775"/>
                <a:gd name="connsiteY3" fmla="*/ 333375 h 333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775" h="333375">
                  <a:moveTo>
                    <a:pt x="0" y="0"/>
                  </a:moveTo>
                  <a:lnTo>
                    <a:pt x="104775" y="0"/>
                  </a:lnTo>
                  <a:lnTo>
                    <a:pt x="104775" y="333375"/>
                  </a:lnTo>
                  <a:lnTo>
                    <a:pt x="0" y="333375"/>
                  </a:lnTo>
                  <a:close/>
                </a:path>
              </a:pathLst>
            </a:custGeom>
            <a:solidFill>
              <a:srgbClr val="FFC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18" name="手繪多邊形: 圖案 17">
              <a:extLst>
                <a:ext uri="{FF2B5EF4-FFF2-40B4-BE49-F238E27FC236}">
                  <a16:creationId xmlns:a16="http://schemas.microsoft.com/office/drawing/2014/main" id="{9399BA83-379D-4E75-BB53-AE22C07B8267}"/>
                </a:ext>
              </a:extLst>
            </p:cNvPr>
            <p:cNvSpPr/>
            <p:nvPr/>
          </p:nvSpPr>
          <p:spPr>
            <a:xfrm>
              <a:off x="6029325" y="3105150"/>
              <a:ext cx="104775" cy="533400"/>
            </a:xfrm>
            <a:custGeom>
              <a:avLst/>
              <a:gdLst>
                <a:gd name="connsiteX0" fmla="*/ 0 w 104775"/>
                <a:gd name="connsiteY0" fmla="*/ 0 h 533400"/>
                <a:gd name="connsiteX1" fmla="*/ 104775 w 104775"/>
                <a:gd name="connsiteY1" fmla="*/ 0 h 533400"/>
                <a:gd name="connsiteX2" fmla="*/ 104775 w 104775"/>
                <a:gd name="connsiteY2" fmla="*/ 533400 h 533400"/>
                <a:gd name="connsiteX3" fmla="*/ 0 w 104775"/>
                <a:gd name="connsiteY3" fmla="*/ 533400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775" h="533400">
                  <a:moveTo>
                    <a:pt x="0" y="0"/>
                  </a:moveTo>
                  <a:lnTo>
                    <a:pt x="104775" y="0"/>
                  </a:lnTo>
                  <a:lnTo>
                    <a:pt x="104775" y="533400"/>
                  </a:lnTo>
                  <a:lnTo>
                    <a:pt x="0" y="533400"/>
                  </a:lnTo>
                  <a:close/>
                </a:path>
              </a:pathLst>
            </a:custGeom>
            <a:solidFill>
              <a:srgbClr val="FFDE5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19" name="手繪多邊形: 圖案 18">
              <a:extLst>
                <a:ext uri="{FF2B5EF4-FFF2-40B4-BE49-F238E27FC236}">
                  <a16:creationId xmlns:a16="http://schemas.microsoft.com/office/drawing/2014/main" id="{E5BBF674-344A-4C29-BBE2-1DEF2A5243F1}"/>
                </a:ext>
              </a:extLst>
            </p:cNvPr>
            <p:cNvSpPr/>
            <p:nvPr/>
          </p:nvSpPr>
          <p:spPr>
            <a:xfrm>
              <a:off x="6172200" y="3305175"/>
              <a:ext cx="104775" cy="333375"/>
            </a:xfrm>
            <a:custGeom>
              <a:avLst/>
              <a:gdLst>
                <a:gd name="connsiteX0" fmla="*/ 0 w 104775"/>
                <a:gd name="connsiteY0" fmla="*/ 0 h 333375"/>
                <a:gd name="connsiteX1" fmla="*/ 104775 w 104775"/>
                <a:gd name="connsiteY1" fmla="*/ 0 h 333375"/>
                <a:gd name="connsiteX2" fmla="*/ 104775 w 104775"/>
                <a:gd name="connsiteY2" fmla="*/ 333375 h 333375"/>
                <a:gd name="connsiteX3" fmla="*/ 0 w 104775"/>
                <a:gd name="connsiteY3" fmla="*/ 333375 h 333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775" h="333375">
                  <a:moveTo>
                    <a:pt x="0" y="0"/>
                  </a:moveTo>
                  <a:lnTo>
                    <a:pt x="104775" y="0"/>
                  </a:lnTo>
                  <a:lnTo>
                    <a:pt x="104775" y="333375"/>
                  </a:lnTo>
                  <a:lnTo>
                    <a:pt x="0" y="333375"/>
                  </a:lnTo>
                  <a:close/>
                </a:path>
              </a:pathLst>
            </a:custGeom>
            <a:solidFill>
              <a:srgbClr val="FFC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20" name="手繪多邊形: 圖案 19">
              <a:extLst>
                <a:ext uri="{FF2B5EF4-FFF2-40B4-BE49-F238E27FC236}">
                  <a16:creationId xmlns:a16="http://schemas.microsoft.com/office/drawing/2014/main" id="{530CD2EB-FCBB-4A21-A307-B4615CDBFE17}"/>
                </a:ext>
              </a:extLst>
            </p:cNvPr>
            <p:cNvSpPr/>
            <p:nvPr/>
          </p:nvSpPr>
          <p:spPr>
            <a:xfrm>
              <a:off x="6315075" y="3467100"/>
              <a:ext cx="104775" cy="171450"/>
            </a:xfrm>
            <a:custGeom>
              <a:avLst/>
              <a:gdLst>
                <a:gd name="connsiteX0" fmla="*/ 0 w 104775"/>
                <a:gd name="connsiteY0" fmla="*/ 0 h 171450"/>
                <a:gd name="connsiteX1" fmla="*/ 104775 w 104775"/>
                <a:gd name="connsiteY1" fmla="*/ 0 h 171450"/>
                <a:gd name="connsiteX2" fmla="*/ 104775 w 104775"/>
                <a:gd name="connsiteY2" fmla="*/ 171450 h 171450"/>
                <a:gd name="connsiteX3" fmla="*/ 0 w 104775"/>
                <a:gd name="connsiteY3" fmla="*/ 171450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775" h="171450">
                  <a:moveTo>
                    <a:pt x="0" y="0"/>
                  </a:moveTo>
                  <a:lnTo>
                    <a:pt x="104775" y="0"/>
                  </a:lnTo>
                  <a:lnTo>
                    <a:pt x="104775" y="171450"/>
                  </a:lnTo>
                  <a:lnTo>
                    <a:pt x="0" y="171450"/>
                  </a:lnTo>
                  <a:close/>
                </a:path>
              </a:pathLst>
            </a:custGeom>
            <a:solidFill>
              <a:srgbClr val="FFC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</p:grpSp>
      <p:grpSp>
        <p:nvGrpSpPr>
          <p:cNvPr id="23" name="圖形 21" descr="圓形圖 以實心填滿">
            <a:extLst>
              <a:ext uri="{FF2B5EF4-FFF2-40B4-BE49-F238E27FC236}">
                <a16:creationId xmlns:a16="http://schemas.microsoft.com/office/drawing/2014/main" id="{D2B9C180-E952-4A63-98EA-69B933A08F8D}"/>
              </a:ext>
            </a:extLst>
          </p:cNvPr>
          <p:cNvGrpSpPr/>
          <p:nvPr/>
        </p:nvGrpSpPr>
        <p:grpSpPr>
          <a:xfrm>
            <a:off x="7798310" y="455745"/>
            <a:ext cx="2109154" cy="2111932"/>
            <a:chOff x="6991350" y="3067050"/>
            <a:chExt cx="722947" cy="723900"/>
          </a:xfrm>
          <a:solidFill>
            <a:srgbClr val="000000"/>
          </a:solidFill>
        </p:grpSpPr>
        <p:sp>
          <p:nvSpPr>
            <p:cNvPr id="24" name="手繪多邊形: 圖案 23">
              <a:extLst>
                <a:ext uri="{FF2B5EF4-FFF2-40B4-BE49-F238E27FC236}">
                  <a16:creationId xmlns:a16="http://schemas.microsoft.com/office/drawing/2014/main" id="{333C4AE1-4764-415C-BD32-01081F57EF20}"/>
                </a:ext>
              </a:extLst>
            </p:cNvPr>
            <p:cNvSpPr/>
            <p:nvPr/>
          </p:nvSpPr>
          <p:spPr>
            <a:xfrm>
              <a:off x="6991350" y="3067050"/>
              <a:ext cx="603885" cy="723900"/>
            </a:xfrm>
            <a:custGeom>
              <a:avLst/>
              <a:gdLst>
                <a:gd name="connsiteX0" fmla="*/ 342900 w 603885"/>
                <a:gd name="connsiteY0" fmla="*/ 0 h 723900"/>
                <a:gd name="connsiteX1" fmla="*/ 0 w 603885"/>
                <a:gd name="connsiteY1" fmla="*/ 361950 h 723900"/>
                <a:gd name="connsiteX2" fmla="*/ 361950 w 603885"/>
                <a:gd name="connsiteY2" fmla="*/ 723900 h 723900"/>
                <a:gd name="connsiteX3" fmla="*/ 603885 w 603885"/>
                <a:gd name="connsiteY3" fmla="*/ 630555 h 723900"/>
                <a:gd name="connsiteX4" fmla="*/ 342900 w 603885"/>
                <a:gd name="connsiteY4" fmla="*/ 369570 h 723900"/>
                <a:gd name="connsiteX5" fmla="*/ 342900 w 603885"/>
                <a:gd name="connsiteY5" fmla="*/ 0 h 723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3885" h="723900">
                  <a:moveTo>
                    <a:pt x="342900" y="0"/>
                  </a:moveTo>
                  <a:cubicBezTo>
                    <a:pt x="152400" y="9525"/>
                    <a:pt x="0" y="169545"/>
                    <a:pt x="0" y="361950"/>
                  </a:cubicBezTo>
                  <a:cubicBezTo>
                    <a:pt x="0" y="561975"/>
                    <a:pt x="161925" y="723900"/>
                    <a:pt x="361950" y="723900"/>
                  </a:cubicBezTo>
                  <a:cubicBezTo>
                    <a:pt x="452438" y="723900"/>
                    <a:pt x="537210" y="691515"/>
                    <a:pt x="603885" y="630555"/>
                  </a:cubicBezTo>
                  <a:lnTo>
                    <a:pt x="342900" y="369570"/>
                  </a:lnTo>
                  <a:lnTo>
                    <a:pt x="342900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25" name="手繪多邊形: 圖案 24">
              <a:extLst>
                <a:ext uri="{FF2B5EF4-FFF2-40B4-BE49-F238E27FC236}">
                  <a16:creationId xmlns:a16="http://schemas.microsoft.com/office/drawing/2014/main" id="{760438CF-F810-4BC4-BA2F-E5E820C77536}"/>
                </a:ext>
              </a:extLst>
            </p:cNvPr>
            <p:cNvSpPr/>
            <p:nvPr/>
          </p:nvSpPr>
          <p:spPr>
            <a:xfrm>
              <a:off x="7372350" y="3067050"/>
              <a:ext cx="341947" cy="342900"/>
            </a:xfrm>
            <a:custGeom>
              <a:avLst/>
              <a:gdLst>
                <a:gd name="connsiteX0" fmla="*/ 0 w 341947"/>
                <a:gd name="connsiteY0" fmla="*/ 0 h 342900"/>
                <a:gd name="connsiteX1" fmla="*/ 0 w 341947"/>
                <a:gd name="connsiteY1" fmla="*/ 342900 h 342900"/>
                <a:gd name="connsiteX2" fmla="*/ 341948 w 341947"/>
                <a:gd name="connsiteY2" fmla="*/ 342900 h 342900"/>
                <a:gd name="connsiteX3" fmla="*/ 0 w 341947"/>
                <a:gd name="connsiteY3" fmla="*/ 0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1947" h="342900">
                  <a:moveTo>
                    <a:pt x="0" y="0"/>
                  </a:moveTo>
                  <a:lnTo>
                    <a:pt x="0" y="342900"/>
                  </a:lnTo>
                  <a:lnTo>
                    <a:pt x="341948" y="342900"/>
                  </a:lnTo>
                  <a:cubicBezTo>
                    <a:pt x="332423" y="157163"/>
                    <a:pt x="184785" y="9525"/>
                    <a:pt x="0" y="0"/>
                  </a:cubicBezTo>
                  <a:close/>
                </a:path>
              </a:pathLst>
            </a:custGeom>
            <a:solidFill>
              <a:srgbClr val="FFC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26" name="手繪多邊形: 圖案 25">
              <a:extLst>
                <a:ext uri="{FF2B5EF4-FFF2-40B4-BE49-F238E27FC236}">
                  <a16:creationId xmlns:a16="http://schemas.microsoft.com/office/drawing/2014/main" id="{E51CCB5D-5BA5-4690-8610-B9509597180C}"/>
                </a:ext>
              </a:extLst>
            </p:cNvPr>
            <p:cNvSpPr/>
            <p:nvPr/>
          </p:nvSpPr>
          <p:spPr>
            <a:xfrm>
              <a:off x="7399019" y="3448050"/>
              <a:ext cx="315277" cy="222885"/>
            </a:xfrm>
            <a:custGeom>
              <a:avLst/>
              <a:gdLst>
                <a:gd name="connsiteX0" fmla="*/ 0 w 315277"/>
                <a:gd name="connsiteY0" fmla="*/ 0 h 222885"/>
                <a:gd name="connsiteX1" fmla="*/ 222885 w 315277"/>
                <a:gd name="connsiteY1" fmla="*/ 222885 h 222885"/>
                <a:gd name="connsiteX2" fmla="*/ 315278 w 315277"/>
                <a:gd name="connsiteY2" fmla="*/ 0 h 222885"/>
                <a:gd name="connsiteX3" fmla="*/ 0 w 315277"/>
                <a:gd name="connsiteY3" fmla="*/ 0 h 222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5277" h="222885">
                  <a:moveTo>
                    <a:pt x="0" y="0"/>
                  </a:moveTo>
                  <a:lnTo>
                    <a:pt x="222885" y="222885"/>
                  </a:lnTo>
                  <a:cubicBezTo>
                    <a:pt x="279083" y="160973"/>
                    <a:pt x="311468" y="82868"/>
                    <a:pt x="315278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DE5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</p:grpSp>
      <p:grpSp>
        <p:nvGrpSpPr>
          <p:cNvPr id="33" name="群組 32">
            <a:extLst>
              <a:ext uri="{FF2B5EF4-FFF2-40B4-BE49-F238E27FC236}">
                <a16:creationId xmlns:a16="http://schemas.microsoft.com/office/drawing/2014/main" id="{8A7582D7-3BDA-4E65-84D5-B76156E79BFC}"/>
              </a:ext>
            </a:extLst>
          </p:cNvPr>
          <p:cNvGrpSpPr/>
          <p:nvPr/>
        </p:nvGrpSpPr>
        <p:grpSpPr>
          <a:xfrm>
            <a:off x="9907462" y="4640460"/>
            <a:ext cx="1959272" cy="1961746"/>
            <a:chOff x="8910314" y="3435662"/>
            <a:chExt cx="753670" cy="754623"/>
          </a:xfrm>
        </p:grpSpPr>
        <p:sp>
          <p:nvSpPr>
            <p:cNvPr id="30" name="手繪多邊形: 圖案 29">
              <a:extLst>
                <a:ext uri="{FF2B5EF4-FFF2-40B4-BE49-F238E27FC236}">
                  <a16:creationId xmlns:a16="http://schemas.microsoft.com/office/drawing/2014/main" id="{352D62F3-0494-4755-BFCF-A533D746C92F}"/>
                </a:ext>
              </a:extLst>
            </p:cNvPr>
            <p:cNvSpPr/>
            <p:nvPr/>
          </p:nvSpPr>
          <p:spPr>
            <a:xfrm>
              <a:off x="8910314" y="3435662"/>
              <a:ext cx="753670" cy="754623"/>
            </a:xfrm>
            <a:custGeom>
              <a:avLst/>
              <a:gdLst>
                <a:gd name="connsiteX0" fmla="*/ 616273 w 753670"/>
                <a:gd name="connsiteY0" fmla="*/ 521975 h 754623"/>
                <a:gd name="connsiteX1" fmla="*/ 557218 w 753670"/>
                <a:gd name="connsiteY1" fmla="*/ 503878 h 754623"/>
                <a:gd name="connsiteX2" fmla="*/ 514355 w 753670"/>
                <a:gd name="connsiteY2" fmla="*/ 461968 h 754623"/>
                <a:gd name="connsiteX3" fmla="*/ 573410 w 753670"/>
                <a:gd name="connsiteY3" fmla="*/ 288613 h 754623"/>
                <a:gd name="connsiteX4" fmla="*/ 287660 w 753670"/>
                <a:gd name="connsiteY4" fmla="*/ 5 h 754623"/>
                <a:gd name="connsiteX5" fmla="*/ 5 w 753670"/>
                <a:gd name="connsiteY5" fmla="*/ 285755 h 754623"/>
                <a:gd name="connsiteX6" fmla="*/ 285755 w 753670"/>
                <a:gd name="connsiteY6" fmla="*/ 573410 h 754623"/>
                <a:gd name="connsiteX7" fmla="*/ 461015 w 753670"/>
                <a:gd name="connsiteY7" fmla="*/ 514355 h 754623"/>
                <a:gd name="connsiteX8" fmla="*/ 502925 w 753670"/>
                <a:gd name="connsiteY8" fmla="*/ 556265 h 754623"/>
                <a:gd name="connsiteX9" fmla="*/ 521023 w 753670"/>
                <a:gd name="connsiteY9" fmla="*/ 616273 h 754623"/>
                <a:gd name="connsiteX10" fmla="*/ 640085 w 753670"/>
                <a:gd name="connsiteY10" fmla="*/ 735335 h 754623"/>
                <a:gd name="connsiteX11" fmla="*/ 734383 w 753670"/>
                <a:gd name="connsiteY11" fmla="*/ 735335 h 754623"/>
                <a:gd name="connsiteX12" fmla="*/ 734383 w 753670"/>
                <a:gd name="connsiteY12" fmla="*/ 641038 h 754623"/>
                <a:gd name="connsiteX13" fmla="*/ 616273 w 753670"/>
                <a:gd name="connsiteY13" fmla="*/ 521975 h 754623"/>
                <a:gd name="connsiteX14" fmla="*/ 287660 w 753670"/>
                <a:gd name="connsiteY14" fmla="*/ 516260 h 754623"/>
                <a:gd name="connsiteX15" fmla="*/ 59060 w 753670"/>
                <a:gd name="connsiteY15" fmla="*/ 287660 h 754623"/>
                <a:gd name="connsiteX16" fmla="*/ 287660 w 753670"/>
                <a:gd name="connsiteY16" fmla="*/ 59060 h 754623"/>
                <a:gd name="connsiteX17" fmla="*/ 516260 w 753670"/>
                <a:gd name="connsiteY17" fmla="*/ 287660 h 754623"/>
                <a:gd name="connsiteX18" fmla="*/ 287660 w 753670"/>
                <a:gd name="connsiteY18" fmla="*/ 516260 h 754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53670" h="754623">
                  <a:moveTo>
                    <a:pt x="616273" y="521975"/>
                  </a:moveTo>
                  <a:cubicBezTo>
                    <a:pt x="601033" y="506735"/>
                    <a:pt x="578173" y="499115"/>
                    <a:pt x="557218" y="503878"/>
                  </a:cubicBezTo>
                  <a:lnTo>
                    <a:pt x="514355" y="461968"/>
                  </a:lnTo>
                  <a:cubicBezTo>
                    <a:pt x="552455" y="412438"/>
                    <a:pt x="573410" y="351478"/>
                    <a:pt x="573410" y="288613"/>
                  </a:cubicBezTo>
                  <a:cubicBezTo>
                    <a:pt x="574363" y="129545"/>
                    <a:pt x="445775" y="958"/>
                    <a:pt x="287660" y="5"/>
                  </a:cubicBezTo>
                  <a:cubicBezTo>
                    <a:pt x="129545" y="-947"/>
                    <a:pt x="958" y="127640"/>
                    <a:pt x="5" y="285755"/>
                  </a:cubicBezTo>
                  <a:cubicBezTo>
                    <a:pt x="-947" y="443870"/>
                    <a:pt x="127640" y="572458"/>
                    <a:pt x="285755" y="573410"/>
                  </a:cubicBezTo>
                  <a:cubicBezTo>
                    <a:pt x="348620" y="573410"/>
                    <a:pt x="410533" y="552455"/>
                    <a:pt x="461015" y="514355"/>
                  </a:cubicBezTo>
                  <a:lnTo>
                    <a:pt x="502925" y="556265"/>
                  </a:lnTo>
                  <a:cubicBezTo>
                    <a:pt x="499115" y="578173"/>
                    <a:pt x="505783" y="600080"/>
                    <a:pt x="521023" y="616273"/>
                  </a:cubicBezTo>
                  <a:lnTo>
                    <a:pt x="640085" y="735335"/>
                  </a:lnTo>
                  <a:cubicBezTo>
                    <a:pt x="665803" y="761053"/>
                    <a:pt x="708665" y="761053"/>
                    <a:pt x="734383" y="735335"/>
                  </a:cubicBezTo>
                  <a:cubicBezTo>
                    <a:pt x="760100" y="709618"/>
                    <a:pt x="760100" y="666755"/>
                    <a:pt x="734383" y="641038"/>
                  </a:cubicBezTo>
                  <a:lnTo>
                    <a:pt x="616273" y="521975"/>
                  </a:lnTo>
                  <a:close/>
                  <a:moveTo>
                    <a:pt x="287660" y="516260"/>
                  </a:moveTo>
                  <a:cubicBezTo>
                    <a:pt x="160978" y="516260"/>
                    <a:pt x="59060" y="414343"/>
                    <a:pt x="59060" y="287660"/>
                  </a:cubicBezTo>
                  <a:cubicBezTo>
                    <a:pt x="59060" y="160978"/>
                    <a:pt x="160978" y="59060"/>
                    <a:pt x="287660" y="59060"/>
                  </a:cubicBezTo>
                  <a:cubicBezTo>
                    <a:pt x="414343" y="59060"/>
                    <a:pt x="516260" y="160978"/>
                    <a:pt x="516260" y="287660"/>
                  </a:cubicBezTo>
                  <a:cubicBezTo>
                    <a:pt x="516260" y="413390"/>
                    <a:pt x="413390" y="516260"/>
                    <a:pt x="287660" y="516260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31" name="手繪多邊形: 圖案 30">
              <a:extLst>
                <a:ext uri="{FF2B5EF4-FFF2-40B4-BE49-F238E27FC236}">
                  <a16:creationId xmlns:a16="http://schemas.microsoft.com/office/drawing/2014/main" id="{A4696FDF-577F-4243-A5A7-C62BA418190B}"/>
                </a:ext>
              </a:extLst>
            </p:cNvPr>
            <p:cNvSpPr/>
            <p:nvPr/>
          </p:nvSpPr>
          <p:spPr>
            <a:xfrm>
              <a:off x="8993187" y="3577225"/>
              <a:ext cx="410527" cy="301354"/>
            </a:xfrm>
            <a:custGeom>
              <a:avLst/>
              <a:gdLst>
                <a:gd name="connsiteX0" fmla="*/ 409575 w 410527"/>
                <a:gd name="connsiteY0" fmla="*/ 131810 h 301354"/>
                <a:gd name="connsiteX1" fmla="*/ 355283 w 410527"/>
                <a:gd name="connsiteY1" fmla="*/ 131810 h 301354"/>
                <a:gd name="connsiteX2" fmla="*/ 342900 w 410527"/>
                <a:gd name="connsiteY2" fmla="*/ 139430 h 301354"/>
                <a:gd name="connsiteX3" fmla="*/ 306705 w 410527"/>
                <a:gd name="connsiteY3" fmla="*/ 178483 h 301354"/>
                <a:gd name="connsiteX4" fmla="*/ 276225 w 410527"/>
                <a:gd name="connsiteY4" fmla="*/ 72755 h 301354"/>
                <a:gd name="connsiteX5" fmla="*/ 255270 w 410527"/>
                <a:gd name="connsiteY5" fmla="*/ 61325 h 301354"/>
                <a:gd name="connsiteX6" fmla="*/ 243840 w 410527"/>
                <a:gd name="connsiteY6" fmla="*/ 71803 h 301354"/>
                <a:gd name="connsiteX7" fmla="*/ 186690 w 410527"/>
                <a:gd name="connsiteY7" fmla="*/ 223250 h 301354"/>
                <a:gd name="connsiteX8" fmla="*/ 147638 w 410527"/>
                <a:gd name="connsiteY8" fmla="*/ 13700 h 301354"/>
                <a:gd name="connsiteX9" fmla="*/ 128588 w 410527"/>
                <a:gd name="connsiteY9" fmla="*/ 365 h 301354"/>
                <a:gd name="connsiteX10" fmla="*/ 115253 w 410527"/>
                <a:gd name="connsiteY10" fmla="*/ 11795 h 301354"/>
                <a:gd name="connsiteX11" fmla="*/ 74295 w 410527"/>
                <a:gd name="connsiteY11" fmla="*/ 131810 h 301354"/>
                <a:gd name="connsiteX12" fmla="*/ 0 w 410527"/>
                <a:gd name="connsiteY12" fmla="*/ 131810 h 301354"/>
                <a:gd name="connsiteX13" fmla="*/ 0 w 410527"/>
                <a:gd name="connsiteY13" fmla="*/ 169910 h 301354"/>
                <a:gd name="connsiteX14" fmla="*/ 86678 w 410527"/>
                <a:gd name="connsiteY14" fmla="*/ 169910 h 301354"/>
                <a:gd name="connsiteX15" fmla="*/ 102870 w 410527"/>
                <a:gd name="connsiteY15" fmla="*/ 155623 h 301354"/>
                <a:gd name="connsiteX16" fmla="*/ 126682 w 410527"/>
                <a:gd name="connsiteY16" fmla="*/ 83232 h 301354"/>
                <a:gd name="connsiteX17" fmla="*/ 164783 w 410527"/>
                <a:gd name="connsiteY17" fmla="*/ 288020 h 301354"/>
                <a:gd name="connsiteX18" fmla="*/ 180023 w 410527"/>
                <a:gd name="connsiteY18" fmla="*/ 301355 h 301354"/>
                <a:gd name="connsiteX19" fmla="*/ 181927 w 410527"/>
                <a:gd name="connsiteY19" fmla="*/ 301355 h 301354"/>
                <a:gd name="connsiteX20" fmla="*/ 198120 w 410527"/>
                <a:gd name="connsiteY20" fmla="*/ 290878 h 301354"/>
                <a:gd name="connsiteX21" fmla="*/ 259080 w 410527"/>
                <a:gd name="connsiteY21" fmla="*/ 130858 h 301354"/>
                <a:gd name="connsiteX22" fmla="*/ 283845 w 410527"/>
                <a:gd name="connsiteY22" fmla="*/ 216583 h 301354"/>
                <a:gd name="connsiteX23" fmla="*/ 304800 w 410527"/>
                <a:gd name="connsiteY23" fmla="*/ 228012 h 301354"/>
                <a:gd name="connsiteX24" fmla="*/ 312420 w 410527"/>
                <a:gd name="connsiteY24" fmla="*/ 223250 h 301354"/>
                <a:gd name="connsiteX25" fmla="*/ 363855 w 410527"/>
                <a:gd name="connsiteY25" fmla="*/ 169910 h 301354"/>
                <a:gd name="connsiteX26" fmla="*/ 410528 w 410527"/>
                <a:gd name="connsiteY26" fmla="*/ 169910 h 301354"/>
                <a:gd name="connsiteX27" fmla="*/ 410528 w 410527"/>
                <a:gd name="connsiteY27" fmla="*/ 131810 h 301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410527" h="301354">
                  <a:moveTo>
                    <a:pt x="409575" y="131810"/>
                  </a:moveTo>
                  <a:lnTo>
                    <a:pt x="355283" y="131810"/>
                  </a:lnTo>
                  <a:cubicBezTo>
                    <a:pt x="350520" y="132762"/>
                    <a:pt x="345758" y="135620"/>
                    <a:pt x="342900" y="139430"/>
                  </a:cubicBezTo>
                  <a:lnTo>
                    <a:pt x="306705" y="178483"/>
                  </a:lnTo>
                  <a:lnTo>
                    <a:pt x="276225" y="72755"/>
                  </a:lnTo>
                  <a:cubicBezTo>
                    <a:pt x="273368" y="64182"/>
                    <a:pt x="263843" y="58467"/>
                    <a:pt x="255270" y="61325"/>
                  </a:cubicBezTo>
                  <a:cubicBezTo>
                    <a:pt x="250508" y="63230"/>
                    <a:pt x="245745" y="66088"/>
                    <a:pt x="243840" y="71803"/>
                  </a:cubicBezTo>
                  <a:lnTo>
                    <a:pt x="186690" y="223250"/>
                  </a:lnTo>
                  <a:lnTo>
                    <a:pt x="147638" y="13700"/>
                  </a:lnTo>
                  <a:cubicBezTo>
                    <a:pt x="145733" y="4175"/>
                    <a:pt x="137160" y="-1540"/>
                    <a:pt x="128588" y="365"/>
                  </a:cubicBezTo>
                  <a:cubicBezTo>
                    <a:pt x="122873" y="1317"/>
                    <a:pt x="118110" y="6080"/>
                    <a:pt x="115253" y="11795"/>
                  </a:cubicBezTo>
                  <a:lnTo>
                    <a:pt x="74295" y="131810"/>
                  </a:lnTo>
                  <a:lnTo>
                    <a:pt x="0" y="131810"/>
                  </a:lnTo>
                  <a:lnTo>
                    <a:pt x="0" y="169910"/>
                  </a:lnTo>
                  <a:lnTo>
                    <a:pt x="86678" y="169910"/>
                  </a:lnTo>
                  <a:cubicBezTo>
                    <a:pt x="94298" y="168958"/>
                    <a:pt x="100965" y="163242"/>
                    <a:pt x="102870" y="155623"/>
                  </a:cubicBezTo>
                  <a:lnTo>
                    <a:pt x="126682" y="83232"/>
                  </a:lnTo>
                  <a:lnTo>
                    <a:pt x="164783" y="288020"/>
                  </a:lnTo>
                  <a:cubicBezTo>
                    <a:pt x="165735" y="295640"/>
                    <a:pt x="172402" y="301355"/>
                    <a:pt x="180023" y="301355"/>
                  </a:cubicBezTo>
                  <a:lnTo>
                    <a:pt x="181927" y="301355"/>
                  </a:lnTo>
                  <a:cubicBezTo>
                    <a:pt x="188595" y="301355"/>
                    <a:pt x="195263" y="297545"/>
                    <a:pt x="198120" y="290878"/>
                  </a:cubicBezTo>
                  <a:lnTo>
                    <a:pt x="259080" y="130858"/>
                  </a:lnTo>
                  <a:lnTo>
                    <a:pt x="283845" y="216583"/>
                  </a:lnTo>
                  <a:cubicBezTo>
                    <a:pt x="286703" y="225155"/>
                    <a:pt x="295275" y="230870"/>
                    <a:pt x="304800" y="228012"/>
                  </a:cubicBezTo>
                  <a:cubicBezTo>
                    <a:pt x="307658" y="227060"/>
                    <a:pt x="310515" y="225155"/>
                    <a:pt x="312420" y="223250"/>
                  </a:cubicBezTo>
                  <a:lnTo>
                    <a:pt x="363855" y="169910"/>
                  </a:lnTo>
                  <a:lnTo>
                    <a:pt x="410528" y="169910"/>
                  </a:lnTo>
                  <a:lnTo>
                    <a:pt x="410528" y="131810"/>
                  </a:lnTo>
                  <a:close/>
                </a:path>
              </a:pathLst>
            </a:custGeom>
            <a:solidFill>
              <a:srgbClr val="FFC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</p:grpSp>
      <p:sp>
        <p:nvSpPr>
          <p:cNvPr id="44" name="手繪多邊形: 圖案 43">
            <a:extLst>
              <a:ext uri="{FF2B5EF4-FFF2-40B4-BE49-F238E27FC236}">
                <a16:creationId xmlns:a16="http://schemas.microsoft.com/office/drawing/2014/main" id="{1279FCC1-B4E3-44C0-85F4-11CFE79A383C}"/>
              </a:ext>
            </a:extLst>
          </p:cNvPr>
          <p:cNvSpPr/>
          <p:nvPr/>
        </p:nvSpPr>
        <p:spPr>
          <a:xfrm>
            <a:off x="8175270" y="3995564"/>
            <a:ext cx="210738" cy="210738"/>
          </a:xfrm>
          <a:custGeom>
            <a:avLst/>
            <a:gdLst>
              <a:gd name="connsiteX0" fmla="*/ 210738 w 210738"/>
              <a:gd name="connsiteY0" fmla="*/ 105369 h 210738"/>
              <a:gd name="connsiteX1" fmla="*/ 105369 w 210738"/>
              <a:gd name="connsiteY1" fmla="*/ 210738 h 210738"/>
              <a:gd name="connsiteX2" fmla="*/ 0 w 210738"/>
              <a:gd name="connsiteY2" fmla="*/ 105369 h 210738"/>
              <a:gd name="connsiteX3" fmla="*/ 105369 w 210738"/>
              <a:gd name="connsiteY3" fmla="*/ 0 h 210738"/>
              <a:gd name="connsiteX4" fmla="*/ 210738 w 210738"/>
              <a:gd name="connsiteY4" fmla="*/ 105369 h 210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0738" h="210738">
                <a:moveTo>
                  <a:pt x="210738" y="105369"/>
                </a:moveTo>
                <a:cubicBezTo>
                  <a:pt x="210738" y="163563"/>
                  <a:pt x="163563" y="210738"/>
                  <a:pt x="105369" y="210738"/>
                </a:cubicBezTo>
                <a:cubicBezTo>
                  <a:pt x="47175" y="210738"/>
                  <a:pt x="0" y="163563"/>
                  <a:pt x="0" y="105369"/>
                </a:cubicBezTo>
                <a:cubicBezTo>
                  <a:pt x="0" y="47175"/>
                  <a:pt x="47175" y="0"/>
                  <a:pt x="105369" y="0"/>
                </a:cubicBezTo>
                <a:cubicBezTo>
                  <a:pt x="163563" y="0"/>
                  <a:pt x="210738" y="47175"/>
                  <a:pt x="210738" y="105369"/>
                </a:cubicBezTo>
                <a:close/>
              </a:path>
            </a:pathLst>
          </a:custGeom>
          <a:solidFill>
            <a:srgbClr val="FFC000"/>
          </a:solidFill>
          <a:ln w="17463" cap="flat">
            <a:noFill/>
            <a:prstDash val="solid"/>
            <a:miter/>
          </a:ln>
        </p:spPr>
        <p:txBody>
          <a:bodyPr rtlCol="0" anchor="ctr"/>
          <a:lstStyle/>
          <a:p>
            <a:endParaRPr lang="zh-TW" altLang="en-US"/>
          </a:p>
        </p:txBody>
      </p:sp>
      <p:sp>
        <p:nvSpPr>
          <p:cNvPr id="45" name="手繪多邊形: 圖案 44">
            <a:extLst>
              <a:ext uri="{FF2B5EF4-FFF2-40B4-BE49-F238E27FC236}">
                <a16:creationId xmlns:a16="http://schemas.microsoft.com/office/drawing/2014/main" id="{BAAE2093-D602-4FEE-A612-C4B1EF61DBAA}"/>
              </a:ext>
            </a:extLst>
          </p:cNvPr>
          <p:cNvSpPr/>
          <p:nvPr/>
        </p:nvSpPr>
        <p:spPr>
          <a:xfrm>
            <a:off x="8175270" y="4276548"/>
            <a:ext cx="210738" cy="210738"/>
          </a:xfrm>
          <a:custGeom>
            <a:avLst/>
            <a:gdLst>
              <a:gd name="connsiteX0" fmla="*/ 210738 w 210738"/>
              <a:gd name="connsiteY0" fmla="*/ 105369 h 210738"/>
              <a:gd name="connsiteX1" fmla="*/ 105369 w 210738"/>
              <a:gd name="connsiteY1" fmla="*/ 210738 h 210738"/>
              <a:gd name="connsiteX2" fmla="*/ 0 w 210738"/>
              <a:gd name="connsiteY2" fmla="*/ 105369 h 210738"/>
              <a:gd name="connsiteX3" fmla="*/ 105369 w 210738"/>
              <a:gd name="connsiteY3" fmla="*/ 0 h 210738"/>
              <a:gd name="connsiteX4" fmla="*/ 210738 w 210738"/>
              <a:gd name="connsiteY4" fmla="*/ 105369 h 210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0738" h="210738">
                <a:moveTo>
                  <a:pt x="210738" y="105369"/>
                </a:moveTo>
                <a:cubicBezTo>
                  <a:pt x="210738" y="163563"/>
                  <a:pt x="163563" y="210738"/>
                  <a:pt x="105369" y="210738"/>
                </a:cubicBezTo>
                <a:cubicBezTo>
                  <a:pt x="47175" y="210738"/>
                  <a:pt x="0" y="163563"/>
                  <a:pt x="0" y="105369"/>
                </a:cubicBezTo>
                <a:cubicBezTo>
                  <a:pt x="0" y="47175"/>
                  <a:pt x="47175" y="0"/>
                  <a:pt x="105369" y="0"/>
                </a:cubicBezTo>
                <a:cubicBezTo>
                  <a:pt x="163563" y="0"/>
                  <a:pt x="210738" y="47175"/>
                  <a:pt x="210738" y="105369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17463" cap="flat">
            <a:noFill/>
            <a:prstDash val="solid"/>
            <a:miter/>
          </a:ln>
        </p:spPr>
        <p:txBody>
          <a:bodyPr rtlCol="0" anchor="ctr"/>
          <a:lstStyle/>
          <a:p>
            <a:endParaRPr lang="zh-TW" altLang="en-US"/>
          </a:p>
        </p:txBody>
      </p:sp>
      <p:sp>
        <p:nvSpPr>
          <p:cNvPr id="46" name="手繪多邊形: 圖案 45">
            <a:extLst>
              <a:ext uri="{FF2B5EF4-FFF2-40B4-BE49-F238E27FC236}">
                <a16:creationId xmlns:a16="http://schemas.microsoft.com/office/drawing/2014/main" id="{F626EF7C-3971-400E-8331-3D3F484ABCFA}"/>
              </a:ext>
            </a:extLst>
          </p:cNvPr>
          <p:cNvSpPr/>
          <p:nvPr/>
        </p:nvSpPr>
        <p:spPr>
          <a:xfrm>
            <a:off x="8175270" y="4557532"/>
            <a:ext cx="210738" cy="210738"/>
          </a:xfrm>
          <a:custGeom>
            <a:avLst/>
            <a:gdLst>
              <a:gd name="connsiteX0" fmla="*/ 210738 w 210738"/>
              <a:gd name="connsiteY0" fmla="*/ 105369 h 210738"/>
              <a:gd name="connsiteX1" fmla="*/ 105369 w 210738"/>
              <a:gd name="connsiteY1" fmla="*/ 210738 h 210738"/>
              <a:gd name="connsiteX2" fmla="*/ 0 w 210738"/>
              <a:gd name="connsiteY2" fmla="*/ 105369 h 210738"/>
              <a:gd name="connsiteX3" fmla="*/ 105369 w 210738"/>
              <a:gd name="connsiteY3" fmla="*/ 0 h 210738"/>
              <a:gd name="connsiteX4" fmla="*/ 210738 w 210738"/>
              <a:gd name="connsiteY4" fmla="*/ 105369 h 210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0738" h="210738">
                <a:moveTo>
                  <a:pt x="210738" y="105369"/>
                </a:moveTo>
                <a:cubicBezTo>
                  <a:pt x="210738" y="163563"/>
                  <a:pt x="163563" y="210738"/>
                  <a:pt x="105369" y="210738"/>
                </a:cubicBezTo>
                <a:cubicBezTo>
                  <a:pt x="47175" y="210738"/>
                  <a:pt x="0" y="163563"/>
                  <a:pt x="0" y="105369"/>
                </a:cubicBezTo>
                <a:cubicBezTo>
                  <a:pt x="0" y="47175"/>
                  <a:pt x="47175" y="0"/>
                  <a:pt x="105369" y="0"/>
                </a:cubicBezTo>
                <a:cubicBezTo>
                  <a:pt x="163563" y="0"/>
                  <a:pt x="210738" y="47175"/>
                  <a:pt x="210738" y="105369"/>
                </a:cubicBezTo>
                <a:close/>
              </a:path>
            </a:pathLst>
          </a:custGeom>
          <a:solidFill>
            <a:srgbClr val="FFDE53"/>
          </a:solidFill>
          <a:ln w="17463" cap="flat">
            <a:noFill/>
            <a:prstDash val="solid"/>
            <a:miter/>
          </a:ln>
        </p:spPr>
        <p:txBody>
          <a:bodyPr rtlCol="0" anchor="ctr"/>
          <a:lstStyle/>
          <a:p>
            <a:endParaRPr lang="zh-TW" altLang="en-US"/>
          </a:p>
        </p:txBody>
      </p:sp>
      <p:sp>
        <p:nvSpPr>
          <p:cNvPr id="47" name="手繪多邊形: 圖案 46">
            <a:extLst>
              <a:ext uri="{FF2B5EF4-FFF2-40B4-BE49-F238E27FC236}">
                <a16:creationId xmlns:a16="http://schemas.microsoft.com/office/drawing/2014/main" id="{E9A8B52B-D2A7-410A-A75D-1DD7B8196630}"/>
              </a:ext>
            </a:extLst>
          </p:cNvPr>
          <p:cNvSpPr/>
          <p:nvPr/>
        </p:nvSpPr>
        <p:spPr>
          <a:xfrm>
            <a:off x="8526500" y="4346794"/>
            <a:ext cx="70246" cy="70246"/>
          </a:xfrm>
          <a:custGeom>
            <a:avLst/>
            <a:gdLst>
              <a:gd name="connsiteX0" fmla="*/ 70246 w 70246"/>
              <a:gd name="connsiteY0" fmla="*/ 35123 h 70246"/>
              <a:gd name="connsiteX1" fmla="*/ 35123 w 70246"/>
              <a:gd name="connsiteY1" fmla="*/ 70246 h 70246"/>
              <a:gd name="connsiteX2" fmla="*/ 0 w 70246"/>
              <a:gd name="connsiteY2" fmla="*/ 35123 h 70246"/>
              <a:gd name="connsiteX3" fmla="*/ 35123 w 70246"/>
              <a:gd name="connsiteY3" fmla="*/ 0 h 70246"/>
              <a:gd name="connsiteX4" fmla="*/ 70246 w 70246"/>
              <a:gd name="connsiteY4" fmla="*/ 35123 h 702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246" h="70246">
                <a:moveTo>
                  <a:pt x="70246" y="35123"/>
                </a:moveTo>
                <a:cubicBezTo>
                  <a:pt x="70246" y="54521"/>
                  <a:pt x="54521" y="70246"/>
                  <a:pt x="35123" y="70246"/>
                </a:cubicBezTo>
                <a:cubicBezTo>
                  <a:pt x="15725" y="70246"/>
                  <a:pt x="0" y="54521"/>
                  <a:pt x="0" y="35123"/>
                </a:cubicBezTo>
                <a:cubicBezTo>
                  <a:pt x="0" y="15725"/>
                  <a:pt x="15725" y="0"/>
                  <a:pt x="35123" y="0"/>
                </a:cubicBezTo>
                <a:cubicBezTo>
                  <a:pt x="54521" y="0"/>
                  <a:pt x="70246" y="15725"/>
                  <a:pt x="70246" y="35123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17463" cap="flat">
            <a:noFill/>
            <a:prstDash val="solid"/>
            <a:miter/>
          </a:ln>
        </p:spPr>
        <p:txBody>
          <a:bodyPr rtlCol="0" anchor="ctr"/>
          <a:lstStyle/>
          <a:p>
            <a:endParaRPr lang="zh-TW" altLang="en-US"/>
          </a:p>
        </p:txBody>
      </p:sp>
      <p:sp>
        <p:nvSpPr>
          <p:cNvPr id="48" name="手繪多邊形: 圖案 47">
            <a:extLst>
              <a:ext uri="{FF2B5EF4-FFF2-40B4-BE49-F238E27FC236}">
                <a16:creationId xmlns:a16="http://schemas.microsoft.com/office/drawing/2014/main" id="{83FB7599-62BE-4B3F-9A61-5B21438144C9}"/>
              </a:ext>
            </a:extLst>
          </p:cNvPr>
          <p:cNvSpPr/>
          <p:nvPr/>
        </p:nvSpPr>
        <p:spPr>
          <a:xfrm>
            <a:off x="8526500" y="4627778"/>
            <a:ext cx="70246" cy="70246"/>
          </a:xfrm>
          <a:custGeom>
            <a:avLst/>
            <a:gdLst>
              <a:gd name="connsiteX0" fmla="*/ 70246 w 70246"/>
              <a:gd name="connsiteY0" fmla="*/ 35123 h 70246"/>
              <a:gd name="connsiteX1" fmla="*/ 35123 w 70246"/>
              <a:gd name="connsiteY1" fmla="*/ 70246 h 70246"/>
              <a:gd name="connsiteX2" fmla="*/ 0 w 70246"/>
              <a:gd name="connsiteY2" fmla="*/ 35123 h 70246"/>
              <a:gd name="connsiteX3" fmla="*/ 35123 w 70246"/>
              <a:gd name="connsiteY3" fmla="*/ 0 h 70246"/>
              <a:gd name="connsiteX4" fmla="*/ 70246 w 70246"/>
              <a:gd name="connsiteY4" fmla="*/ 35123 h 702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246" h="70246">
                <a:moveTo>
                  <a:pt x="70246" y="35123"/>
                </a:moveTo>
                <a:cubicBezTo>
                  <a:pt x="70246" y="54521"/>
                  <a:pt x="54521" y="70246"/>
                  <a:pt x="35123" y="70246"/>
                </a:cubicBezTo>
                <a:cubicBezTo>
                  <a:pt x="15725" y="70246"/>
                  <a:pt x="0" y="54521"/>
                  <a:pt x="0" y="35123"/>
                </a:cubicBezTo>
                <a:cubicBezTo>
                  <a:pt x="0" y="15725"/>
                  <a:pt x="15725" y="0"/>
                  <a:pt x="35123" y="0"/>
                </a:cubicBezTo>
                <a:cubicBezTo>
                  <a:pt x="54521" y="0"/>
                  <a:pt x="70246" y="15725"/>
                  <a:pt x="70246" y="35123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17463" cap="flat">
            <a:noFill/>
            <a:prstDash val="solid"/>
            <a:miter/>
          </a:ln>
        </p:spPr>
        <p:txBody>
          <a:bodyPr rtlCol="0" anchor="ctr"/>
          <a:lstStyle/>
          <a:p>
            <a:endParaRPr lang="zh-TW" altLang="en-US"/>
          </a:p>
        </p:txBody>
      </p:sp>
      <p:sp>
        <p:nvSpPr>
          <p:cNvPr id="49" name="手繪多邊形: 圖案 48">
            <a:extLst>
              <a:ext uri="{FF2B5EF4-FFF2-40B4-BE49-F238E27FC236}">
                <a16:creationId xmlns:a16="http://schemas.microsoft.com/office/drawing/2014/main" id="{AEB44F73-30F2-412D-B46B-E6B12466E335}"/>
              </a:ext>
            </a:extLst>
          </p:cNvPr>
          <p:cNvSpPr/>
          <p:nvPr/>
        </p:nvSpPr>
        <p:spPr>
          <a:xfrm>
            <a:off x="8456254" y="3995564"/>
            <a:ext cx="210738" cy="210738"/>
          </a:xfrm>
          <a:custGeom>
            <a:avLst/>
            <a:gdLst>
              <a:gd name="connsiteX0" fmla="*/ 210738 w 210738"/>
              <a:gd name="connsiteY0" fmla="*/ 105369 h 210738"/>
              <a:gd name="connsiteX1" fmla="*/ 105369 w 210738"/>
              <a:gd name="connsiteY1" fmla="*/ 210738 h 210738"/>
              <a:gd name="connsiteX2" fmla="*/ 0 w 210738"/>
              <a:gd name="connsiteY2" fmla="*/ 105369 h 210738"/>
              <a:gd name="connsiteX3" fmla="*/ 105369 w 210738"/>
              <a:gd name="connsiteY3" fmla="*/ 0 h 210738"/>
              <a:gd name="connsiteX4" fmla="*/ 210738 w 210738"/>
              <a:gd name="connsiteY4" fmla="*/ 105369 h 210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0738" h="210738">
                <a:moveTo>
                  <a:pt x="210738" y="105369"/>
                </a:moveTo>
                <a:cubicBezTo>
                  <a:pt x="210738" y="163563"/>
                  <a:pt x="163563" y="210738"/>
                  <a:pt x="105369" y="210738"/>
                </a:cubicBezTo>
                <a:cubicBezTo>
                  <a:pt x="47175" y="210738"/>
                  <a:pt x="0" y="163563"/>
                  <a:pt x="0" y="105369"/>
                </a:cubicBezTo>
                <a:cubicBezTo>
                  <a:pt x="0" y="47175"/>
                  <a:pt x="47175" y="0"/>
                  <a:pt x="105369" y="0"/>
                </a:cubicBezTo>
                <a:cubicBezTo>
                  <a:pt x="163563" y="0"/>
                  <a:pt x="210738" y="47175"/>
                  <a:pt x="210738" y="105369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17463" cap="flat">
            <a:noFill/>
            <a:prstDash val="solid"/>
            <a:miter/>
          </a:ln>
        </p:spPr>
        <p:txBody>
          <a:bodyPr rtlCol="0" anchor="ctr"/>
          <a:lstStyle/>
          <a:p>
            <a:endParaRPr lang="zh-TW" altLang="en-US"/>
          </a:p>
        </p:txBody>
      </p:sp>
      <p:sp>
        <p:nvSpPr>
          <p:cNvPr id="50" name="手繪多邊形: 圖案 49">
            <a:extLst>
              <a:ext uri="{FF2B5EF4-FFF2-40B4-BE49-F238E27FC236}">
                <a16:creationId xmlns:a16="http://schemas.microsoft.com/office/drawing/2014/main" id="{DBB5EE1C-4AA7-4EEE-B7AF-AF62EC70522A}"/>
              </a:ext>
            </a:extLst>
          </p:cNvPr>
          <p:cNvSpPr/>
          <p:nvPr/>
        </p:nvSpPr>
        <p:spPr>
          <a:xfrm>
            <a:off x="8912853" y="4065810"/>
            <a:ext cx="70246" cy="70246"/>
          </a:xfrm>
          <a:custGeom>
            <a:avLst/>
            <a:gdLst>
              <a:gd name="connsiteX0" fmla="*/ 70246 w 70246"/>
              <a:gd name="connsiteY0" fmla="*/ 35123 h 70246"/>
              <a:gd name="connsiteX1" fmla="*/ 35123 w 70246"/>
              <a:gd name="connsiteY1" fmla="*/ 70246 h 70246"/>
              <a:gd name="connsiteX2" fmla="*/ 0 w 70246"/>
              <a:gd name="connsiteY2" fmla="*/ 35123 h 70246"/>
              <a:gd name="connsiteX3" fmla="*/ 35123 w 70246"/>
              <a:gd name="connsiteY3" fmla="*/ 0 h 70246"/>
              <a:gd name="connsiteX4" fmla="*/ 70246 w 70246"/>
              <a:gd name="connsiteY4" fmla="*/ 35123 h 702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246" h="70246">
                <a:moveTo>
                  <a:pt x="70246" y="35123"/>
                </a:moveTo>
                <a:cubicBezTo>
                  <a:pt x="70246" y="54521"/>
                  <a:pt x="54521" y="70246"/>
                  <a:pt x="35123" y="70246"/>
                </a:cubicBezTo>
                <a:cubicBezTo>
                  <a:pt x="15725" y="70246"/>
                  <a:pt x="0" y="54521"/>
                  <a:pt x="0" y="35123"/>
                </a:cubicBezTo>
                <a:cubicBezTo>
                  <a:pt x="0" y="15725"/>
                  <a:pt x="15725" y="0"/>
                  <a:pt x="35123" y="0"/>
                </a:cubicBezTo>
                <a:cubicBezTo>
                  <a:pt x="54521" y="0"/>
                  <a:pt x="70246" y="15725"/>
                  <a:pt x="70246" y="35123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17463" cap="flat">
            <a:noFill/>
            <a:prstDash val="solid"/>
            <a:miter/>
          </a:ln>
        </p:spPr>
        <p:txBody>
          <a:bodyPr rtlCol="0" anchor="ctr"/>
          <a:lstStyle/>
          <a:p>
            <a:endParaRPr lang="zh-TW" altLang="en-US"/>
          </a:p>
        </p:txBody>
      </p:sp>
      <p:sp>
        <p:nvSpPr>
          <p:cNvPr id="51" name="手繪多邊形: 圖案 50">
            <a:extLst>
              <a:ext uri="{FF2B5EF4-FFF2-40B4-BE49-F238E27FC236}">
                <a16:creationId xmlns:a16="http://schemas.microsoft.com/office/drawing/2014/main" id="{7900D3AC-2601-48EA-B5B0-E92A83F09AC8}"/>
              </a:ext>
            </a:extLst>
          </p:cNvPr>
          <p:cNvSpPr/>
          <p:nvPr/>
        </p:nvSpPr>
        <p:spPr>
          <a:xfrm>
            <a:off x="8842607" y="4276548"/>
            <a:ext cx="210738" cy="210738"/>
          </a:xfrm>
          <a:custGeom>
            <a:avLst/>
            <a:gdLst>
              <a:gd name="connsiteX0" fmla="*/ 210738 w 210738"/>
              <a:gd name="connsiteY0" fmla="*/ 105369 h 210738"/>
              <a:gd name="connsiteX1" fmla="*/ 105369 w 210738"/>
              <a:gd name="connsiteY1" fmla="*/ 210738 h 210738"/>
              <a:gd name="connsiteX2" fmla="*/ 0 w 210738"/>
              <a:gd name="connsiteY2" fmla="*/ 105369 h 210738"/>
              <a:gd name="connsiteX3" fmla="*/ 105369 w 210738"/>
              <a:gd name="connsiteY3" fmla="*/ 0 h 210738"/>
              <a:gd name="connsiteX4" fmla="*/ 210738 w 210738"/>
              <a:gd name="connsiteY4" fmla="*/ 105369 h 210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0738" h="210738">
                <a:moveTo>
                  <a:pt x="210738" y="105369"/>
                </a:moveTo>
                <a:cubicBezTo>
                  <a:pt x="210738" y="163563"/>
                  <a:pt x="163563" y="210738"/>
                  <a:pt x="105369" y="210738"/>
                </a:cubicBezTo>
                <a:cubicBezTo>
                  <a:pt x="47175" y="210738"/>
                  <a:pt x="0" y="163563"/>
                  <a:pt x="0" y="105369"/>
                </a:cubicBezTo>
                <a:cubicBezTo>
                  <a:pt x="0" y="47175"/>
                  <a:pt x="47175" y="0"/>
                  <a:pt x="105369" y="0"/>
                </a:cubicBezTo>
                <a:cubicBezTo>
                  <a:pt x="163563" y="0"/>
                  <a:pt x="210738" y="47175"/>
                  <a:pt x="210738" y="105369"/>
                </a:cubicBezTo>
                <a:close/>
              </a:path>
            </a:pathLst>
          </a:custGeom>
          <a:solidFill>
            <a:srgbClr val="FFC000"/>
          </a:solidFill>
          <a:ln w="17463" cap="flat">
            <a:noFill/>
            <a:prstDash val="solid"/>
            <a:miter/>
          </a:ln>
        </p:spPr>
        <p:txBody>
          <a:bodyPr rtlCol="0" anchor="ctr"/>
          <a:lstStyle/>
          <a:p>
            <a:endParaRPr lang="zh-TW" altLang="en-US"/>
          </a:p>
        </p:txBody>
      </p:sp>
      <p:sp>
        <p:nvSpPr>
          <p:cNvPr id="52" name="手繪多邊形: 圖案 51">
            <a:extLst>
              <a:ext uri="{FF2B5EF4-FFF2-40B4-BE49-F238E27FC236}">
                <a16:creationId xmlns:a16="http://schemas.microsoft.com/office/drawing/2014/main" id="{779E8D23-8DA1-4483-AA21-39B7E69991FA}"/>
              </a:ext>
            </a:extLst>
          </p:cNvPr>
          <p:cNvSpPr/>
          <p:nvPr/>
        </p:nvSpPr>
        <p:spPr>
          <a:xfrm>
            <a:off x="8842607" y="4557532"/>
            <a:ext cx="210738" cy="210738"/>
          </a:xfrm>
          <a:custGeom>
            <a:avLst/>
            <a:gdLst>
              <a:gd name="connsiteX0" fmla="*/ 210738 w 210738"/>
              <a:gd name="connsiteY0" fmla="*/ 105369 h 210738"/>
              <a:gd name="connsiteX1" fmla="*/ 105369 w 210738"/>
              <a:gd name="connsiteY1" fmla="*/ 210738 h 210738"/>
              <a:gd name="connsiteX2" fmla="*/ 0 w 210738"/>
              <a:gd name="connsiteY2" fmla="*/ 105369 h 210738"/>
              <a:gd name="connsiteX3" fmla="*/ 105369 w 210738"/>
              <a:gd name="connsiteY3" fmla="*/ 0 h 210738"/>
              <a:gd name="connsiteX4" fmla="*/ 210738 w 210738"/>
              <a:gd name="connsiteY4" fmla="*/ 105369 h 210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0738" h="210738">
                <a:moveTo>
                  <a:pt x="210738" y="105369"/>
                </a:moveTo>
                <a:cubicBezTo>
                  <a:pt x="210738" y="163563"/>
                  <a:pt x="163563" y="210738"/>
                  <a:pt x="105369" y="210738"/>
                </a:cubicBezTo>
                <a:cubicBezTo>
                  <a:pt x="47175" y="210738"/>
                  <a:pt x="0" y="163563"/>
                  <a:pt x="0" y="105369"/>
                </a:cubicBezTo>
                <a:cubicBezTo>
                  <a:pt x="0" y="47175"/>
                  <a:pt x="47175" y="0"/>
                  <a:pt x="105369" y="0"/>
                </a:cubicBezTo>
                <a:cubicBezTo>
                  <a:pt x="163563" y="0"/>
                  <a:pt x="210738" y="47175"/>
                  <a:pt x="210738" y="105369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17463" cap="flat">
            <a:noFill/>
            <a:prstDash val="solid"/>
            <a:miter/>
          </a:ln>
        </p:spPr>
        <p:txBody>
          <a:bodyPr rtlCol="0" anchor="ctr"/>
          <a:lstStyle/>
          <a:p>
            <a:endParaRPr lang="zh-TW" altLang="en-US"/>
          </a:p>
        </p:txBody>
      </p:sp>
      <p:sp>
        <p:nvSpPr>
          <p:cNvPr id="53" name="手繪多邊形: 圖案 52">
            <a:extLst>
              <a:ext uri="{FF2B5EF4-FFF2-40B4-BE49-F238E27FC236}">
                <a16:creationId xmlns:a16="http://schemas.microsoft.com/office/drawing/2014/main" id="{3736B85C-59AD-4D83-A1BE-DF1B2A72FDE3}"/>
              </a:ext>
            </a:extLst>
          </p:cNvPr>
          <p:cNvSpPr/>
          <p:nvPr/>
        </p:nvSpPr>
        <p:spPr>
          <a:xfrm>
            <a:off x="9193837" y="4346794"/>
            <a:ext cx="70246" cy="70246"/>
          </a:xfrm>
          <a:custGeom>
            <a:avLst/>
            <a:gdLst>
              <a:gd name="connsiteX0" fmla="*/ 70246 w 70246"/>
              <a:gd name="connsiteY0" fmla="*/ 35123 h 70246"/>
              <a:gd name="connsiteX1" fmla="*/ 35123 w 70246"/>
              <a:gd name="connsiteY1" fmla="*/ 70246 h 70246"/>
              <a:gd name="connsiteX2" fmla="*/ 0 w 70246"/>
              <a:gd name="connsiteY2" fmla="*/ 35123 h 70246"/>
              <a:gd name="connsiteX3" fmla="*/ 35123 w 70246"/>
              <a:gd name="connsiteY3" fmla="*/ 0 h 70246"/>
              <a:gd name="connsiteX4" fmla="*/ 70246 w 70246"/>
              <a:gd name="connsiteY4" fmla="*/ 35123 h 702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246" h="70246">
                <a:moveTo>
                  <a:pt x="70246" y="35123"/>
                </a:moveTo>
                <a:cubicBezTo>
                  <a:pt x="70246" y="54521"/>
                  <a:pt x="54521" y="70246"/>
                  <a:pt x="35123" y="70246"/>
                </a:cubicBezTo>
                <a:cubicBezTo>
                  <a:pt x="15725" y="70246"/>
                  <a:pt x="0" y="54521"/>
                  <a:pt x="0" y="35123"/>
                </a:cubicBezTo>
                <a:cubicBezTo>
                  <a:pt x="0" y="15725"/>
                  <a:pt x="15725" y="0"/>
                  <a:pt x="35123" y="0"/>
                </a:cubicBezTo>
                <a:cubicBezTo>
                  <a:pt x="54521" y="0"/>
                  <a:pt x="70246" y="15725"/>
                  <a:pt x="70246" y="35123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17463" cap="flat">
            <a:noFill/>
            <a:prstDash val="solid"/>
            <a:miter/>
          </a:ln>
        </p:spPr>
        <p:txBody>
          <a:bodyPr rtlCol="0" anchor="ctr"/>
          <a:lstStyle/>
          <a:p>
            <a:endParaRPr lang="zh-TW" altLang="en-US"/>
          </a:p>
        </p:txBody>
      </p:sp>
      <p:sp>
        <p:nvSpPr>
          <p:cNvPr id="54" name="手繪多邊形: 圖案 53">
            <a:extLst>
              <a:ext uri="{FF2B5EF4-FFF2-40B4-BE49-F238E27FC236}">
                <a16:creationId xmlns:a16="http://schemas.microsoft.com/office/drawing/2014/main" id="{2A969A33-9F2E-4508-8751-4C5562DC0386}"/>
              </a:ext>
            </a:extLst>
          </p:cNvPr>
          <p:cNvSpPr/>
          <p:nvPr/>
        </p:nvSpPr>
        <p:spPr>
          <a:xfrm>
            <a:off x="9193837" y="4627778"/>
            <a:ext cx="70246" cy="70246"/>
          </a:xfrm>
          <a:custGeom>
            <a:avLst/>
            <a:gdLst>
              <a:gd name="connsiteX0" fmla="*/ 70246 w 70246"/>
              <a:gd name="connsiteY0" fmla="*/ 35123 h 70246"/>
              <a:gd name="connsiteX1" fmla="*/ 35123 w 70246"/>
              <a:gd name="connsiteY1" fmla="*/ 70246 h 70246"/>
              <a:gd name="connsiteX2" fmla="*/ 0 w 70246"/>
              <a:gd name="connsiteY2" fmla="*/ 35123 h 70246"/>
              <a:gd name="connsiteX3" fmla="*/ 35123 w 70246"/>
              <a:gd name="connsiteY3" fmla="*/ 0 h 70246"/>
              <a:gd name="connsiteX4" fmla="*/ 70246 w 70246"/>
              <a:gd name="connsiteY4" fmla="*/ 35123 h 702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246" h="70246">
                <a:moveTo>
                  <a:pt x="70246" y="35123"/>
                </a:moveTo>
                <a:cubicBezTo>
                  <a:pt x="70246" y="54521"/>
                  <a:pt x="54521" y="70246"/>
                  <a:pt x="35123" y="70246"/>
                </a:cubicBezTo>
                <a:cubicBezTo>
                  <a:pt x="15725" y="70246"/>
                  <a:pt x="0" y="54521"/>
                  <a:pt x="0" y="35123"/>
                </a:cubicBezTo>
                <a:cubicBezTo>
                  <a:pt x="0" y="15725"/>
                  <a:pt x="15725" y="0"/>
                  <a:pt x="35123" y="0"/>
                </a:cubicBezTo>
                <a:cubicBezTo>
                  <a:pt x="54521" y="0"/>
                  <a:pt x="70246" y="15725"/>
                  <a:pt x="70246" y="35123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17463" cap="flat">
            <a:noFill/>
            <a:prstDash val="solid"/>
            <a:miter/>
          </a:ln>
        </p:spPr>
        <p:txBody>
          <a:bodyPr rtlCol="0" anchor="ctr"/>
          <a:lstStyle/>
          <a:p>
            <a:endParaRPr lang="zh-TW" altLang="en-US"/>
          </a:p>
        </p:txBody>
      </p:sp>
      <p:sp>
        <p:nvSpPr>
          <p:cNvPr id="55" name="手繪多邊形: 圖案 54">
            <a:extLst>
              <a:ext uri="{FF2B5EF4-FFF2-40B4-BE49-F238E27FC236}">
                <a16:creationId xmlns:a16="http://schemas.microsoft.com/office/drawing/2014/main" id="{EF3FD728-5388-4CF2-BB06-9490A1AEACF6}"/>
              </a:ext>
            </a:extLst>
          </p:cNvPr>
          <p:cNvSpPr/>
          <p:nvPr/>
        </p:nvSpPr>
        <p:spPr>
          <a:xfrm>
            <a:off x="9123591" y="3995564"/>
            <a:ext cx="210738" cy="210738"/>
          </a:xfrm>
          <a:custGeom>
            <a:avLst/>
            <a:gdLst>
              <a:gd name="connsiteX0" fmla="*/ 210738 w 210738"/>
              <a:gd name="connsiteY0" fmla="*/ 105369 h 210738"/>
              <a:gd name="connsiteX1" fmla="*/ 105369 w 210738"/>
              <a:gd name="connsiteY1" fmla="*/ 210738 h 210738"/>
              <a:gd name="connsiteX2" fmla="*/ 0 w 210738"/>
              <a:gd name="connsiteY2" fmla="*/ 105369 h 210738"/>
              <a:gd name="connsiteX3" fmla="*/ 105369 w 210738"/>
              <a:gd name="connsiteY3" fmla="*/ 0 h 210738"/>
              <a:gd name="connsiteX4" fmla="*/ 210738 w 210738"/>
              <a:gd name="connsiteY4" fmla="*/ 105369 h 210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0738" h="210738">
                <a:moveTo>
                  <a:pt x="210738" y="105369"/>
                </a:moveTo>
                <a:cubicBezTo>
                  <a:pt x="210738" y="163563"/>
                  <a:pt x="163563" y="210738"/>
                  <a:pt x="105369" y="210738"/>
                </a:cubicBezTo>
                <a:cubicBezTo>
                  <a:pt x="47175" y="210738"/>
                  <a:pt x="0" y="163563"/>
                  <a:pt x="0" y="105369"/>
                </a:cubicBezTo>
                <a:cubicBezTo>
                  <a:pt x="0" y="47175"/>
                  <a:pt x="47175" y="0"/>
                  <a:pt x="105369" y="0"/>
                </a:cubicBezTo>
                <a:cubicBezTo>
                  <a:pt x="163563" y="0"/>
                  <a:pt x="210738" y="47175"/>
                  <a:pt x="210738" y="105369"/>
                </a:cubicBezTo>
                <a:close/>
              </a:path>
            </a:pathLst>
          </a:custGeom>
          <a:solidFill>
            <a:srgbClr val="FFC000"/>
          </a:solidFill>
          <a:ln w="17463" cap="flat">
            <a:noFill/>
            <a:prstDash val="solid"/>
            <a:miter/>
          </a:ln>
        </p:spPr>
        <p:txBody>
          <a:bodyPr rtlCol="0" anchor="ctr"/>
          <a:lstStyle/>
          <a:p>
            <a:endParaRPr lang="zh-TW" altLang="en-US"/>
          </a:p>
        </p:txBody>
      </p:sp>
      <p:grpSp>
        <p:nvGrpSpPr>
          <p:cNvPr id="38" name="圖形 36" descr="資料庫 以實心填滿">
            <a:extLst>
              <a:ext uri="{FF2B5EF4-FFF2-40B4-BE49-F238E27FC236}">
                <a16:creationId xmlns:a16="http://schemas.microsoft.com/office/drawing/2014/main" id="{CD8515EE-C653-4D17-803F-D8273E3F252B}"/>
              </a:ext>
            </a:extLst>
          </p:cNvPr>
          <p:cNvGrpSpPr/>
          <p:nvPr/>
        </p:nvGrpSpPr>
        <p:grpSpPr>
          <a:xfrm>
            <a:off x="6368956" y="4971659"/>
            <a:ext cx="957413" cy="1299346"/>
            <a:chOff x="6368956" y="4971659"/>
            <a:chExt cx="957413" cy="1299346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39" name="手繪多邊形: 圖案 38">
              <a:extLst>
                <a:ext uri="{FF2B5EF4-FFF2-40B4-BE49-F238E27FC236}">
                  <a16:creationId xmlns:a16="http://schemas.microsoft.com/office/drawing/2014/main" id="{13A92032-AB06-4610-8561-2C937CB14FC0}"/>
                </a:ext>
              </a:extLst>
            </p:cNvPr>
            <p:cNvSpPr/>
            <p:nvPr/>
          </p:nvSpPr>
          <p:spPr>
            <a:xfrm>
              <a:off x="6368956" y="4971659"/>
              <a:ext cx="957413" cy="273546"/>
            </a:xfrm>
            <a:custGeom>
              <a:avLst/>
              <a:gdLst>
                <a:gd name="connsiteX0" fmla="*/ 957413 w 957413"/>
                <a:gd name="connsiteY0" fmla="*/ 136773 h 273546"/>
                <a:gd name="connsiteX1" fmla="*/ 478707 w 957413"/>
                <a:gd name="connsiteY1" fmla="*/ 273547 h 273546"/>
                <a:gd name="connsiteX2" fmla="*/ 0 w 957413"/>
                <a:gd name="connsiteY2" fmla="*/ 136773 h 273546"/>
                <a:gd name="connsiteX3" fmla="*/ 478707 w 957413"/>
                <a:gd name="connsiteY3" fmla="*/ 0 h 273546"/>
                <a:gd name="connsiteX4" fmla="*/ 957413 w 957413"/>
                <a:gd name="connsiteY4" fmla="*/ 136773 h 273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7413" h="273546">
                  <a:moveTo>
                    <a:pt x="957413" y="136773"/>
                  </a:moveTo>
                  <a:cubicBezTo>
                    <a:pt x="957413" y="212311"/>
                    <a:pt x="743089" y="273547"/>
                    <a:pt x="478707" y="273547"/>
                  </a:cubicBezTo>
                  <a:cubicBezTo>
                    <a:pt x="214324" y="273547"/>
                    <a:pt x="0" y="212311"/>
                    <a:pt x="0" y="136773"/>
                  </a:cubicBezTo>
                  <a:cubicBezTo>
                    <a:pt x="0" y="61236"/>
                    <a:pt x="214324" y="0"/>
                    <a:pt x="478707" y="0"/>
                  </a:cubicBezTo>
                  <a:cubicBezTo>
                    <a:pt x="743089" y="0"/>
                    <a:pt x="957413" y="61236"/>
                    <a:pt x="957413" y="136773"/>
                  </a:cubicBezTo>
                  <a:close/>
                </a:path>
              </a:pathLst>
            </a:custGeom>
            <a:grpFill/>
            <a:ln w="170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 dirty="0"/>
            </a:p>
          </p:txBody>
        </p:sp>
        <p:sp>
          <p:nvSpPr>
            <p:cNvPr id="40" name="手繪多邊形: 圖案 39">
              <a:extLst>
                <a:ext uri="{FF2B5EF4-FFF2-40B4-BE49-F238E27FC236}">
                  <a16:creationId xmlns:a16="http://schemas.microsoft.com/office/drawing/2014/main" id="{EA1FBA88-7824-4B6C-A61F-EC7C429B0CD0}"/>
                </a:ext>
              </a:extLst>
            </p:cNvPr>
            <p:cNvSpPr/>
            <p:nvPr/>
          </p:nvSpPr>
          <p:spPr>
            <a:xfrm>
              <a:off x="6368956" y="5176819"/>
              <a:ext cx="957413" cy="410320"/>
            </a:xfrm>
            <a:custGeom>
              <a:avLst/>
              <a:gdLst>
                <a:gd name="connsiteX0" fmla="*/ 820640 w 957413"/>
                <a:gd name="connsiteY0" fmla="*/ 273547 h 410320"/>
                <a:gd name="connsiteX1" fmla="*/ 786447 w 957413"/>
                <a:gd name="connsiteY1" fmla="*/ 239353 h 410320"/>
                <a:gd name="connsiteX2" fmla="*/ 820640 w 957413"/>
                <a:gd name="connsiteY2" fmla="*/ 205160 h 410320"/>
                <a:gd name="connsiteX3" fmla="*/ 854833 w 957413"/>
                <a:gd name="connsiteY3" fmla="*/ 239353 h 410320"/>
                <a:gd name="connsiteX4" fmla="*/ 820640 w 957413"/>
                <a:gd name="connsiteY4" fmla="*/ 273547 h 410320"/>
                <a:gd name="connsiteX5" fmla="*/ 478707 w 957413"/>
                <a:gd name="connsiteY5" fmla="*/ 136773 h 410320"/>
                <a:gd name="connsiteX6" fmla="*/ 0 w 957413"/>
                <a:gd name="connsiteY6" fmla="*/ 0 h 410320"/>
                <a:gd name="connsiteX7" fmla="*/ 0 w 957413"/>
                <a:gd name="connsiteY7" fmla="*/ 273547 h 410320"/>
                <a:gd name="connsiteX8" fmla="*/ 478707 w 957413"/>
                <a:gd name="connsiteY8" fmla="*/ 410320 h 410320"/>
                <a:gd name="connsiteX9" fmla="*/ 957413 w 957413"/>
                <a:gd name="connsiteY9" fmla="*/ 273547 h 410320"/>
                <a:gd name="connsiteX10" fmla="*/ 957413 w 957413"/>
                <a:gd name="connsiteY10" fmla="*/ 0 h 410320"/>
                <a:gd name="connsiteX11" fmla="*/ 478707 w 957413"/>
                <a:gd name="connsiteY11" fmla="*/ 136773 h 410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57413" h="410320">
                  <a:moveTo>
                    <a:pt x="820640" y="273547"/>
                  </a:moveTo>
                  <a:cubicBezTo>
                    <a:pt x="800124" y="273547"/>
                    <a:pt x="786447" y="259869"/>
                    <a:pt x="786447" y="239353"/>
                  </a:cubicBezTo>
                  <a:cubicBezTo>
                    <a:pt x="786447" y="218837"/>
                    <a:pt x="800124" y="205160"/>
                    <a:pt x="820640" y="205160"/>
                  </a:cubicBezTo>
                  <a:cubicBezTo>
                    <a:pt x="841156" y="205160"/>
                    <a:pt x="854833" y="218837"/>
                    <a:pt x="854833" y="239353"/>
                  </a:cubicBezTo>
                  <a:cubicBezTo>
                    <a:pt x="854833" y="259869"/>
                    <a:pt x="841156" y="273547"/>
                    <a:pt x="820640" y="273547"/>
                  </a:cubicBezTo>
                  <a:close/>
                  <a:moveTo>
                    <a:pt x="478707" y="136773"/>
                  </a:moveTo>
                  <a:cubicBezTo>
                    <a:pt x="215418" y="136773"/>
                    <a:pt x="0" y="75225"/>
                    <a:pt x="0" y="0"/>
                  </a:cubicBezTo>
                  <a:lnTo>
                    <a:pt x="0" y="273547"/>
                  </a:lnTo>
                  <a:cubicBezTo>
                    <a:pt x="0" y="348772"/>
                    <a:pt x="215418" y="410320"/>
                    <a:pt x="478707" y="410320"/>
                  </a:cubicBezTo>
                  <a:cubicBezTo>
                    <a:pt x="741995" y="410320"/>
                    <a:pt x="957413" y="348772"/>
                    <a:pt x="957413" y="273547"/>
                  </a:cubicBezTo>
                  <a:lnTo>
                    <a:pt x="957413" y="0"/>
                  </a:lnTo>
                  <a:cubicBezTo>
                    <a:pt x="957413" y="75225"/>
                    <a:pt x="741995" y="136773"/>
                    <a:pt x="478707" y="136773"/>
                  </a:cubicBezTo>
                  <a:close/>
                </a:path>
              </a:pathLst>
            </a:custGeom>
            <a:solidFill>
              <a:srgbClr val="FFC000"/>
            </a:solidFill>
            <a:ln w="170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41" name="手繪多邊形: 圖案 40">
              <a:extLst>
                <a:ext uri="{FF2B5EF4-FFF2-40B4-BE49-F238E27FC236}">
                  <a16:creationId xmlns:a16="http://schemas.microsoft.com/office/drawing/2014/main" id="{E47EC5D0-9366-4917-9296-D90C66E9C643}"/>
                </a:ext>
              </a:extLst>
            </p:cNvPr>
            <p:cNvSpPr/>
            <p:nvPr/>
          </p:nvSpPr>
          <p:spPr>
            <a:xfrm>
              <a:off x="6368956" y="5518753"/>
              <a:ext cx="957413" cy="410320"/>
            </a:xfrm>
            <a:custGeom>
              <a:avLst/>
              <a:gdLst>
                <a:gd name="connsiteX0" fmla="*/ 820640 w 957413"/>
                <a:gd name="connsiteY0" fmla="*/ 273547 h 410320"/>
                <a:gd name="connsiteX1" fmla="*/ 786447 w 957413"/>
                <a:gd name="connsiteY1" fmla="*/ 239353 h 410320"/>
                <a:gd name="connsiteX2" fmla="*/ 820640 w 957413"/>
                <a:gd name="connsiteY2" fmla="*/ 205160 h 410320"/>
                <a:gd name="connsiteX3" fmla="*/ 854833 w 957413"/>
                <a:gd name="connsiteY3" fmla="*/ 239353 h 410320"/>
                <a:gd name="connsiteX4" fmla="*/ 820640 w 957413"/>
                <a:gd name="connsiteY4" fmla="*/ 273547 h 410320"/>
                <a:gd name="connsiteX5" fmla="*/ 478707 w 957413"/>
                <a:gd name="connsiteY5" fmla="*/ 136773 h 410320"/>
                <a:gd name="connsiteX6" fmla="*/ 0 w 957413"/>
                <a:gd name="connsiteY6" fmla="*/ 0 h 410320"/>
                <a:gd name="connsiteX7" fmla="*/ 0 w 957413"/>
                <a:gd name="connsiteY7" fmla="*/ 273547 h 410320"/>
                <a:gd name="connsiteX8" fmla="*/ 478707 w 957413"/>
                <a:gd name="connsiteY8" fmla="*/ 410320 h 410320"/>
                <a:gd name="connsiteX9" fmla="*/ 957413 w 957413"/>
                <a:gd name="connsiteY9" fmla="*/ 273547 h 410320"/>
                <a:gd name="connsiteX10" fmla="*/ 957413 w 957413"/>
                <a:gd name="connsiteY10" fmla="*/ 0 h 410320"/>
                <a:gd name="connsiteX11" fmla="*/ 478707 w 957413"/>
                <a:gd name="connsiteY11" fmla="*/ 136773 h 410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57413" h="410320">
                  <a:moveTo>
                    <a:pt x="820640" y="273547"/>
                  </a:moveTo>
                  <a:cubicBezTo>
                    <a:pt x="800124" y="273547"/>
                    <a:pt x="786447" y="259869"/>
                    <a:pt x="786447" y="239353"/>
                  </a:cubicBezTo>
                  <a:cubicBezTo>
                    <a:pt x="786447" y="218837"/>
                    <a:pt x="800124" y="205160"/>
                    <a:pt x="820640" y="205160"/>
                  </a:cubicBezTo>
                  <a:cubicBezTo>
                    <a:pt x="841156" y="205160"/>
                    <a:pt x="854833" y="218837"/>
                    <a:pt x="854833" y="239353"/>
                  </a:cubicBezTo>
                  <a:cubicBezTo>
                    <a:pt x="854833" y="259869"/>
                    <a:pt x="841156" y="273547"/>
                    <a:pt x="820640" y="273547"/>
                  </a:cubicBezTo>
                  <a:close/>
                  <a:moveTo>
                    <a:pt x="478707" y="136773"/>
                  </a:moveTo>
                  <a:cubicBezTo>
                    <a:pt x="215418" y="136773"/>
                    <a:pt x="0" y="75225"/>
                    <a:pt x="0" y="0"/>
                  </a:cubicBezTo>
                  <a:lnTo>
                    <a:pt x="0" y="273547"/>
                  </a:lnTo>
                  <a:cubicBezTo>
                    <a:pt x="0" y="348772"/>
                    <a:pt x="215418" y="410320"/>
                    <a:pt x="478707" y="410320"/>
                  </a:cubicBezTo>
                  <a:cubicBezTo>
                    <a:pt x="741995" y="410320"/>
                    <a:pt x="957413" y="348772"/>
                    <a:pt x="957413" y="273547"/>
                  </a:cubicBezTo>
                  <a:lnTo>
                    <a:pt x="957413" y="0"/>
                  </a:lnTo>
                  <a:cubicBezTo>
                    <a:pt x="957413" y="75225"/>
                    <a:pt x="741995" y="136773"/>
                    <a:pt x="478707" y="136773"/>
                  </a:cubicBezTo>
                  <a:close/>
                </a:path>
              </a:pathLst>
            </a:custGeom>
            <a:grpFill/>
            <a:ln w="170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 dirty="0"/>
            </a:p>
          </p:txBody>
        </p:sp>
        <p:sp>
          <p:nvSpPr>
            <p:cNvPr id="42" name="手繪多邊形: 圖案 41">
              <a:extLst>
                <a:ext uri="{FF2B5EF4-FFF2-40B4-BE49-F238E27FC236}">
                  <a16:creationId xmlns:a16="http://schemas.microsoft.com/office/drawing/2014/main" id="{E3AE0698-5055-4377-8BFC-DFA2E0C56DAC}"/>
                </a:ext>
              </a:extLst>
            </p:cNvPr>
            <p:cNvSpPr/>
            <p:nvPr/>
          </p:nvSpPr>
          <p:spPr>
            <a:xfrm>
              <a:off x="6368956" y="5860686"/>
              <a:ext cx="957413" cy="410320"/>
            </a:xfrm>
            <a:custGeom>
              <a:avLst/>
              <a:gdLst>
                <a:gd name="connsiteX0" fmla="*/ 820640 w 957413"/>
                <a:gd name="connsiteY0" fmla="*/ 273547 h 410320"/>
                <a:gd name="connsiteX1" fmla="*/ 786447 w 957413"/>
                <a:gd name="connsiteY1" fmla="*/ 239353 h 410320"/>
                <a:gd name="connsiteX2" fmla="*/ 820640 w 957413"/>
                <a:gd name="connsiteY2" fmla="*/ 205160 h 410320"/>
                <a:gd name="connsiteX3" fmla="*/ 854833 w 957413"/>
                <a:gd name="connsiteY3" fmla="*/ 239353 h 410320"/>
                <a:gd name="connsiteX4" fmla="*/ 820640 w 957413"/>
                <a:gd name="connsiteY4" fmla="*/ 273547 h 410320"/>
                <a:gd name="connsiteX5" fmla="*/ 478707 w 957413"/>
                <a:gd name="connsiteY5" fmla="*/ 136773 h 410320"/>
                <a:gd name="connsiteX6" fmla="*/ 0 w 957413"/>
                <a:gd name="connsiteY6" fmla="*/ 0 h 410320"/>
                <a:gd name="connsiteX7" fmla="*/ 0 w 957413"/>
                <a:gd name="connsiteY7" fmla="*/ 273547 h 410320"/>
                <a:gd name="connsiteX8" fmla="*/ 478707 w 957413"/>
                <a:gd name="connsiteY8" fmla="*/ 410320 h 410320"/>
                <a:gd name="connsiteX9" fmla="*/ 957413 w 957413"/>
                <a:gd name="connsiteY9" fmla="*/ 273547 h 410320"/>
                <a:gd name="connsiteX10" fmla="*/ 957413 w 957413"/>
                <a:gd name="connsiteY10" fmla="*/ 0 h 410320"/>
                <a:gd name="connsiteX11" fmla="*/ 478707 w 957413"/>
                <a:gd name="connsiteY11" fmla="*/ 136773 h 410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57413" h="410320">
                  <a:moveTo>
                    <a:pt x="820640" y="273547"/>
                  </a:moveTo>
                  <a:cubicBezTo>
                    <a:pt x="800124" y="273547"/>
                    <a:pt x="786447" y="259869"/>
                    <a:pt x="786447" y="239353"/>
                  </a:cubicBezTo>
                  <a:cubicBezTo>
                    <a:pt x="786447" y="218837"/>
                    <a:pt x="800124" y="205160"/>
                    <a:pt x="820640" y="205160"/>
                  </a:cubicBezTo>
                  <a:cubicBezTo>
                    <a:pt x="841156" y="205160"/>
                    <a:pt x="854833" y="218837"/>
                    <a:pt x="854833" y="239353"/>
                  </a:cubicBezTo>
                  <a:cubicBezTo>
                    <a:pt x="854833" y="259869"/>
                    <a:pt x="841156" y="273547"/>
                    <a:pt x="820640" y="273547"/>
                  </a:cubicBezTo>
                  <a:close/>
                  <a:moveTo>
                    <a:pt x="478707" y="136773"/>
                  </a:moveTo>
                  <a:cubicBezTo>
                    <a:pt x="215418" y="136773"/>
                    <a:pt x="0" y="75225"/>
                    <a:pt x="0" y="0"/>
                  </a:cubicBezTo>
                  <a:lnTo>
                    <a:pt x="0" y="273547"/>
                  </a:lnTo>
                  <a:cubicBezTo>
                    <a:pt x="0" y="348772"/>
                    <a:pt x="215418" y="410320"/>
                    <a:pt x="478707" y="410320"/>
                  </a:cubicBezTo>
                  <a:cubicBezTo>
                    <a:pt x="741995" y="410320"/>
                    <a:pt x="957413" y="348772"/>
                    <a:pt x="957413" y="273547"/>
                  </a:cubicBezTo>
                  <a:lnTo>
                    <a:pt x="957413" y="0"/>
                  </a:lnTo>
                  <a:cubicBezTo>
                    <a:pt x="957413" y="75225"/>
                    <a:pt x="741995" y="136773"/>
                    <a:pt x="478707" y="136773"/>
                  </a:cubicBezTo>
                  <a:close/>
                </a:path>
              </a:pathLst>
            </a:custGeom>
            <a:solidFill>
              <a:srgbClr val="FFDE53"/>
            </a:solidFill>
            <a:ln w="170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1946597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818297"/>
          </a:xfrm>
        </p:spPr>
        <p:txBody>
          <a:bodyPr/>
          <a:lstStyle/>
          <a:p>
            <a:pPr algn="ctr"/>
            <a:r>
              <a:rPr lang="en-US" altLang="zh-TW" dirty="0"/>
              <a:t>Data Types and Conversions</a:t>
            </a:r>
            <a:endParaRPr lang="zh-TW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8519CBD-8A14-4734-95A3-7EB90681D14A}"/>
              </a:ext>
            </a:extLst>
          </p:cNvPr>
          <p:cNvSpPr/>
          <p:nvPr/>
        </p:nvSpPr>
        <p:spPr>
          <a:xfrm>
            <a:off x="1066800" y="1226034"/>
            <a:ext cx="100584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2800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資料型別的認識，可讓資料處理上更加順手</a:t>
            </a: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6E7CF81F-3DE3-46AE-BBFD-A9B6AF449B21}"/>
              </a:ext>
            </a:extLst>
          </p:cNvPr>
          <p:cNvGrpSpPr/>
          <p:nvPr/>
        </p:nvGrpSpPr>
        <p:grpSpPr>
          <a:xfrm>
            <a:off x="1036320" y="3004039"/>
            <a:ext cx="10168597" cy="3186338"/>
            <a:chOff x="689229" y="3721608"/>
            <a:chExt cx="7874481" cy="2385582"/>
          </a:xfrm>
        </p:grpSpPr>
        <p:sp>
          <p:nvSpPr>
            <p:cNvPr id="5" name="文字方塊 4">
              <a:extLst>
                <a:ext uri="{FF2B5EF4-FFF2-40B4-BE49-F238E27FC236}">
                  <a16:creationId xmlns:a16="http://schemas.microsoft.com/office/drawing/2014/main" id="{420D29EA-5DBC-45DC-8B24-21FC6A989A69}"/>
                </a:ext>
              </a:extLst>
            </p:cNvPr>
            <p:cNvSpPr txBox="1"/>
            <p:nvPr/>
          </p:nvSpPr>
          <p:spPr>
            <a:xfrm>
              <a:off x="689229" y="5807631"/>
              <a:ext cx="1474470" cy="29955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sz="2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Binominal</a:t>
              </a:r>
              <a:endParaRPr lang="zh-TW" alt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0EE78E43-DA35-449A-8420-ED3B8095A7D6}"/>
                </a:ext>
              </a:extLst>
            </p:cNvPr>
            <p:cNvSpPr txBox="1"/>
            <p:nvPr/>
          </p:nvSpPr>
          <p:spPr>
            <a:xfrm>
              <a:off x="2261997" y="5807631"/>
              <a:ext cx="1474470" cy="29955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sz="2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Polynomial</a:t>
              </a:r>
              <a:endParaRPr lang="zh-TW" alt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770D0B59-44F7-4FE2-84CE-3F64F39A158F}"/>
                </a:ext>
              </a:extLst>
            </p:cNvPr>
            <p:cNvSpPr txBox="1"/>
            <p:nvPr/>
          </p:nvSpPr>
          <p:spPr>
            <a:xfrm>
              <a:off x="3834765" y="5807631"/>
              <a:ext cx="1185291" cy="29955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sz="2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Integer</a:t>
              </a:r>
              <a:endParaRPr lang="zh-TW" alt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文字方塊 9">
              <a:extLst>
                <a:ext uri="{FF2B5EF4-FFF2-40B4-BE49-F238E27FC236}">
                  <a16:creationId xmlns:a16="http://schemas.microsoft.com/office/drawing/2014/main" id="{C5269301-7DCB-4748-90D9-B4514781F182}"/>
                </a:ext>
              </a:extLst>
            </p:cNvPr>
            <p:cNvSpPr txBox="1"/>
            <p:nvPr/>
          </p:nvSpPr>
          <p:spPr>
            <a:xfrm>
              <a:off x="5138928" y="5807631"/>
              <a:ext cx="1719072" cy="29955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sz="2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Real number</a:t>
              </a:r>
              <a:endParaRPr lang="zh-TW" alt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文字方塊 10">
              <a:extLst>
                <a:ext uri="{FF2B5EF4-FFF2-40B4-BE49-F238E27FC236}">
                  <a16:creationId xmlns:a16="http://schemas.microsoft.com/office/drawing/2014/main" id="{6154DAD0-060F-48F0-8A4C-93DBBAD3C9FE}"/>
                </a:ext>
              </a:extLst>
            </p:cNvPr>
            <p:cNvSpPr txBox="1"/>
            <p:nvPr/>
          </p:nvSpPr>
          <p:spPr>
            <a:xfrm>
              <a:off x="6980301" y="5807631"/>
              <a:ext cx="1583409" cy="29955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sz="2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Date-time</a:t>
              </a:r>
              <a:endParaRPr lang="zh-TW" alt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FB89DCFB-C815-434E-96B2-4C783F5665B3}"/>
                </a:ext>
              </a:extLst>
            </p:cNvPr>
            <p:cNvSpPr/>
            <p:nvPr/>
          </p:nvSpPr>
          <p:spPr>
            <a:xfrm>
              <a:off x="694944" y="3721608"/>
              <a:ext cx="1444752" cy="1993392"/>
            </a:xfrm>
            <a:prstGeom prst="rect">
              <a:avLst/>
            </a:prstGeom>
            <a:noFill/>
            <a:ln w="28575">
              <a:solidFill>
                <a:srgbClr val="EAB2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zh-TW" altLang="en-US" sz="2000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二元類別</a:t>
              </a:r>
              <a:endParaRPr lang="en-US" altLang="zh-TW" sz="20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r>
                <a:rPr lang="zh-TW" altLang="en-US" sz="1600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主要為二元類別資料，例如性別是</a:t>
              </a:r>
              <a:r>
                <a:rPr lang="en-US" altLang="zh-TW" sz="1600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/</a:t>
              </a:r>
              <a:r>
                <a:rPr lang="zh-TW" altLang="en-US" sz="1600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否、有</a:t>
              </a:r>
              <a:r>
                <a:rPr lang="en-US" altLang="zh-TW" sz="1600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/</a:t>
              </a:r>
              <a:r>
                <a:rPr lang="zh-TW" altLang="en-US" sz="1600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無</a:t>
              </a: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84453281-56B3-481E-B8BB-8B40208F800B}"/>
                </a:ext>
              </a:extLst>
            </p:cNvPr>
            <p:cNvSpPr/>
            <p:nvPr/>
          </p:nvSpPr>
          <p:spPr>
            <a:xfrm>
              <a:off x="2276856" y="3721608"/>
              <a:ext cx="1444752" cy="1993392"/>
            </a:xfrm>
            <a:prstGeom prst="rect">
              <a:avLst/>
            </a:prstGeom>
            <a:noFill/>
            <a:ln w="28575">
              <a:solidFill>
                <a:srgbClr val="EAB2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zh-TW" altLang="en-US" sz="2000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多元類別</a:t>
              </a:r>
              <a:endParaRPr lang="en-US" altLang="zh-TW" sz="20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r>
                <a:rPr lang="zh-TW" altLang="en-US" sz="1600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主要包含多元的資料，例如國家</a:t>
              </a:r>
              <a:endParaRPr lang="en-US" altLang="zh-TW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r>
                <a:rPr lang="zh-TW" altLang="en-US" sz="1600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學歷、分類</a:t>
              </a: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48096EF1-B11D-4A03-9FA6-BDFDD18D608C}"/>
                </a:ext>
              </a:extLst>
            </p:cNvPr>
            <p:cNvSpPr/>
            <p:nvPr/>
          </p:nvSpPr>
          <p:spPr>
            <a:xfrm>
              <a:off x="5138928" y="3721608"/>
              <a:ext cx="1719072" cy="1993392"/>
            </a:xfrm>
            <a:prstGeom prst="rect">
              <a:avLst/>
            </a:prstGeom>
            <a:noFill/>
            <a:ln w="28575">
              <a:solidFill>
                <a:srgbClr val="EAB2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zh-TW" altLang="en-US" sz="2000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實數</a:t>
              </a:r>
              <a:endParaRPr lang="en-US" altLang="zh-TW" sz="20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r>
                <a:rPr lang="zh-TW" altLang="en-US" sz="1600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實數包含有理數與無理數，例如分數、根號、虛數</a:t>
              </a: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8467E922-B07D-42E9-8EF7-6021760BD690}"/>
                </a:ext>
              </a:extLst>
            </p:cNvPr>
            <p:cNvSpPr/>
            <p:nvPr/>
          </p:nvSpPr>
          <p:spPr>
            <a:xfrm>
              <a:off x="6990969" y="3721608"/>
              <a:ext cx="1572741" cy="1993392"/>
            </a:xfrm>
            <a:prstGeom prst="rect">
              <a:avLst/>
            </a:prstGeom>
            <a:noFill/>
            <a:ln w="28575">
              <a:solidFill>
                <a:srgbClr val="EAB2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zh-TW" altLang="en-US" sz="2000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日期</a:t>
              </a:r>
              <a:endParaRPr lang="en-US" altLang="zh-TW" sz="20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r>
                <a:rPr lang="zh-TW" altLang="en-US" sz="1600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與時間相關的資料，包含日期、年分、分鐘</a:t>
              </a:r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270A1CC8-004A-4F86-938A-CBAAD369ED15}"/>
                </a:ext>
              </a:extLst>
            </p:cNvPr>
            <p:cNvSpPr/>
            <p:nvPr/>
          </p:nvSpPr>
          <p:spPr>
            <a:xfrm>
              <a:off x="3840480" y="3721608"/>
              <a:ext cx="1161288" cy="1993392"/>
            </a:xfrm>
            <a:prstGeom prst="rect">
              <a:avLst/>
            </a:prstGeom>
            <a:noFill/>
            <a:ln w="28575">
              <a:solidFill>
                <a:srgbClr val="EAB2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zh-TW" altLang="en-US" sz="2000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整數</a:t>
              </a:r>
              <a:endParaRPr lang="en-US" altLang="zh-TW" sz="20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r>
                <a:rPr lang="zh-TW" altLang="en-US" sz="1600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整數包含正整數、零、負整數</a:t>
              </a:r>
            </a:p>
          </p:txBody>
        </p:sp>
        <p:pic>
          <p:nvPicPr>
            <p:cNvPr id="17" name="Picture 2">
              <a:extLst>
                <a:ext uri="{FF2B5EF4-FFF2-40B4-BE49-F238E27FC236}">
                  <a16:creationId xmlns:a16="http://schemas.microsoft.com/office/drawing/2014/main" id="{844F805C-2F6F-4FF6-85E1-CD46C5F8D99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9432" y="4744452"/>
              <a:ext cx="627888" cy="6278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4">
              <a:extLst>
                <a:ext uri="{FF2B5EF4-FFF2-40B4-BE49-F238E27FC236}">
                  <a16:creationId xmlns:a16="http://schemas.microsoft.com/office/drawing/2014/main" id="{F6BD43D2-15BF-4CB8-8754-183AE3B020C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7320" y="5005167"/>
              <a:ext cx="627888" cy="6278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6" descr="Japan ">
              <a:extLst>
                <a:ext uri="{FF2B5EF4-FFF2-40B4-BE49-F238E27FC236}">
                  <a16:creationId xmlns:a16="http://schemas.microsoft.com/office/drawing/2014/main" id="{0E90C6A1-738E-46A4-811F-2CE8E5D8DF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34768" y="4744452"/>
              <a:ext cx="426720" cy="4267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8" descr="Italy ">
              <a:extLst>
                <a:ext uri="{FF2B5EF4-FFF2-40B4-BE49-F238E27FC236}">
                  <a16:creationId xmlns:a16="http://schemas.microsoft.com/office/drawing/2014/main" id="{6AC19465-D30E-4F0D-A99D-6965BA6B6ED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24506" y="5279194"/>
              <a:ext cx="231648" cy="2316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10" descr="United kingdom ">
              <a:extLst>
                <a:ext uri="{FF2B5EF4-FFF2-40B4-BE49-F238E27FC236}">
                  <a16:creationId xmlns:a16="http://schemas.microsoft.com/office/drawing/2014/main" id="{95B6D283-A848-4D64-9CA0-576C9CB7E5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93174" y="4669887"/>
              <a:ext cx="335280" cy="3352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12" descr="United states of america ">
              <a:extLst>
                <a:ext uri="{FF2B5EF4-FFF2-40B4-BE49-F238E27FC236}">
                  <a16:creationId xmlns:a16="http://schemas.microsoft.com/office/drawing/2014/main" id="{F7D3C7CD-8EA5-4401-9BFB-4FACDE70C2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78252" y="4929679"/>
              <a:ext cx="609600" cy="609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14" descr="South korea ">
              <a:extLst>
                <a:ext uri="{FF2B5EF4-FFF2-40B4-BE49-F238E27FC236}">
                  <a16:creationId xmlns:a16="http://schemas.microsoft.com/office/drawing/2014/main" id="{B1258778-02E5-43C3-84C9-D8DDA56C5B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68598" y="5292200"/>
              <a:ext cx="336043" cy="3360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16" descr="Numbers ">
              <a:extLst>
                <a:ext uri="{FF2B5EF4-FFF2-40B4-BE49-F238E27FC236}">
                  <a16:creationId xmlns:a16="http://schemas.microsoft.com/office/drawing/2014/main" id="{EDC743DF-0C06-4644-ADCF-A3F2E0FA2E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99102" y="4782616"/>
              <a:ext cx="845627" cy="8456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18">
              <a:extLst>
                <a:ext uri="{FF2B5EF4-FFF2-40B4-BE49-F238E27FC236}">
                  <a16:creationId xmlns:a16="http://schemas.microsoft.com/office/drawing/2014/main" id="{882F3630-2504-4849-83EF-9E349B2143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41486" y="4774312"/>
              <a:ext cx="862233" cy="8622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20">
              <a:extLst>
                <a:ext uri="{FF2B5EF4-FFF2-40B4-BE49-F238E27FC236}">
                  <a16:creationId xmlns:a16="http://schemas.microsoft.com/office/drawing/2014/main" id="{CA79D7D4-2AE1-4427-BC63-92D25414046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6277" y="4762992"/>
              <a:ext cx="400304" cy="4003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22">
              <a:extLst>
                <a:ext uri="{FF2B5EF4-FFF2-40B4-BE49-F238E27FC236}">
                  <a16:creationId xmlns:a16="http://schemas.microsoft.com/office/drawing/2014/main" id="{AB042C10-E86D-40D6-A2CF-C262594CA7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9063" y="5128052"/>
              <a:ext cx="575200" cy="575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26">
              <a:extLst>
                <a:ext uri="{FF2B5EF4-FFF2-40B4-BE49-F238E27FC236}">
                  <a16:creationId xmlns:a16="http://schemas.microsoft.com/office/drawing/2014/main" id="{6F5940D4-DA14-4944-AC7B-69A9D059AA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840692">
              <a:off x="7070575" y="4940375"/>
              <a:ext cx="588207" cy="5882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24">
              <a:extLst>
                <a:ext uri="{FF2B5EF4-FFF2-40B4-BE49-F238E27FC236}">
                  <a16:creationId xmlns:a16="http://schemas.microsoft.com/office/drawing/2014/main" id="{379F2F4A-AD00-4512-972B-CBE3ADE0DB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82555" y="4703994"/>
              <a:ext cx="588206" cy="5882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28">
              <a:extLst>
                <a:ext uri="{FF2B5EF4-FFF2-40B4-BE49-F238E27FC236}">
                  <a16:creationId xmlns:a16="http://schemas.microsoft.com/office/drawing/2014/main" id="{CCBA428C-27C8-44D3-96BB-081676DA281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88295" y="5198934"/>
              <a:ext cx="476631" cy="4766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1" name="矩形 30">
            <a:extLst>
              <a:ext uri="{FF2B5EF4-FFF2-40B4-BE49-F238E27FC236}">
                <a16:creationId xmlns:a16="http://schemas.microsoft.com/office/drawing/2014/main" id="{952AB18D-595E-4DF1-A896-8630A13245B8}"/>
              </a:ext>
            </a:extLst>
          </p:cNvPr>
          <p:cNvSpPr/>
          <p:nvPr/>
        </p:nvSpPr>
        <p:spPr>
          <a:xfrm>
            <a:off x="1097280" y="1725585"/>
            <a:ext cx="10058400" cy="12879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TW" altLang="en-US" dirty="0">
                <a:solidFill>
                  <a:srgbClr val="303233"/>
                </a:solidFill>
                <a:latin typeface="Lato" panose="020F0502020204030203" pitchFamily="34" charset="0"/>
              </a:rPr>
              <a:t>資料型別常見的包含</a:t>
            </a:r>
            <a:r>
              <a:rPr lang="zh-TW" altLang="en-US" b="1" dirty="0">
                <a:solidFill>
                  <a:srgbClr val="EAB200"/>
                </a:solidFill>
                <a:latin typeface="Lato" panose="020F0502020204030203" pitchFamily="34" charset="0"/>
              </a:rPr>
              <a:t>名義類型</a:t>
            </a:r>
            <a:r>
              <a:rPr lang="zh-TW" altLang="en-US" dirty="0">
                <a:solidFill>
                  <a:srgbClr val="303233"/>
                </a:solidFill>
                <a:latin typeface="Lato" panose="020F0502020204030203" pitchFamily="34" charset="0"/>
              </a:rPr>
              <a:t>及</a:t>
            </a:r>
            <a:r>
              <a:rPr lang="zh-TW" altLang="en-US" b="1" dirty="0">
                <a:solidFill>
                  <a:srgbClr val="EAB200"/>
                </a:solidFill>
                <a:latin typeface="Lato" panose="020F0502020204030203" pitchFamily="34" charset="0"/>
              </a:rPr>
              <a:t>數值類型</a:t>
            </a:r>
            <a:r>
              <a:rPr lang="zh-TW" altLang="en-US" dirty="0">
                <a:solidFill>
                  <a:srgbClr val="303233"/>
                </a:solidFill>
                <a:latin typeface="Lato" panose="020F0502020204030203" pitchFamily="34" charset="0"/>
              </a:rPr>
              <a:t>，名義類型包含二項式</a:t>
            </a:r>
            <a:r>
              <a:rPr lang="en-US" altLang="zh-TW" dirty="0">
                <a:solidFill>
                  <a:srgbClr val="303233"/>
                </a:solidFill>
                <a:latin typeface="Lato" panose="020F0502020204030203" pitchFamily="34" charset="0"/>
              </a:rPr>
              <a:t>(binominal)</a:t>
            </a:r>
            <a:r>
              <a:rPr lang="zh-TW" altLang="en-US" dirty="0">
                <a:solidFill>
                  <a:srgbClr val="303233"/>
                </a:solidFill>
                <a:latin typeface="Lato" panose="020F0502020204030203" pitchFamily="34" charset="0"/>
              </a:rPr>
              <a:t>、多項式</a:t>
            </a:r>
            <a:r>
              <a:rPr lang="en-US" altLang="zh-TW" dirty="0">
                <a:solidFill>
                  <a:srgbClr val="303233"/>
                </a:solidFill>
                <a:latin typeface="Lato" panose="020F0502020204030203" pitchFamily="34" charset="0"/>
              </a:rPr>
              <a:t>(polynomial)</a:t>
            </a:r>
            <a:r>
              <a:rPr lang="zh-TW" altLang="en-US" dirty="0">
                <a:solidFill>
                  <a:srgbClr val="303233"/>
                </a:solidFill>
                <a:latin typeface="Lato" panose="020F0502020204030203" pitchFamily="34" charset="0"/>
              </a:rPr>
              <a:t>，數值類型則包含整數</a:t>
            </a:r>
            <a:r>
              <a:rPr lang="en-US" altLang="zh-TW" dirty="0">
                <a:solidFill>
                  <a:srgbClr val="303233"/>
                </a:solidFill>
                <a:latin typeface="Lato" panose="020F0502020204030203" pitchFamily="34" charset="0"/>
              </a:rPr>
              <a:t>(Integer)</a:t>
            </a:r>
            <a:r>
              <a:rPr lang="zh-TW" altLang="en-US" dirty="0">
                <a:solidFill>
                  <a:srgbClr val="303233"/>
                </a:solidFill>
                <a:latin typeface="Lato" panose="020F0502020204030203" pitchFamily="34" charset="0"/>
              </a:rPr>
              <a:t>、實數</a:t>
            </a:r>
            <a:r>
              <a:rPr lang="en-US" altLang="zh-TW" dirty="0">
                <a:solidFill>
                  <a:srgbClr val="303233"/>
                </a:solidFill>
                <a:latin typeface="Lato" panose="020F0502020204030203" pitchFamily="34" charset="0"/>
              </a:rPr>
              <a:t>(real number)</a:t>
            </a:r>
            <a:r>
              <a:rPr lang="zh-TW" altLang="en-US" dirty="0">
                <a:solidFill>
                  <a:srgbClr val="303233"/>
                </a:solidFill>
                <a:latin typeface="Lato" panose="020F0502020204030203" pitchFamily="34" charset="0"/>
              </a:rPr>
              <a:t>、日期單位</a:t>
            </a:r>
            <a:r>
              <a:rPr lang="en-US" altLang="zh-TW" dirty="0">
                <a:solidFill>
                  <a:srgbClr val="303233"/>
                </a:solidFill>
                <a:latin typeface="Lato" panose="020F0502020204030203" pitchFamily="34" charset="0"/>
              </a:rPr>
              <a:t>(date-time)</a:t>
            </a:r>
          </a:p>
          <a:p>
            <a:pPr algn="just">
              <a:lnSpc>
                <a:spcPct val="150000"/>
              </a:lnSpc>
            </a:pPr>
            <a:endParaRPr lang="zh-TW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5258188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818297"/>
          </a:xfrm>
        </p:spPr>
        <p:txBody>
          <a:bodyPr/>
          <a:lstStyle/>
          <a:p>
            <a:pPr algn="ctr"/>
            <a:r>
              <a:rPr lang="en-US" altLang="zh-TW" dirty="0"/>
              <a:t>Data Preprocess</a:t>
            </a:r>
            <a:endParaRPr lang="zh-TW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8519CBD-8A14-4734-95A3-7EB90681D14A}"/>
              </a:ext>
            </a:extLst>
          </p:cNvPr>
          <p:cNvSpPr/>
          <p:nvPr/>
        </p:nvSpPr>
        <p:spPr>
          <a:xfrm>
            <a:off x="1066800" y="1226034"/>
            <a:ext cx="100584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2800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資料建構過程並非每次都是乾淨的，</a:t>
            </a:r>
            <a:endParaRPr lang="en-US" altLang="zh-TW" sz="2800" b="0" i="0" dirty="0">
              <a:solidFill>
                <a:srgbClr val="303233"/>
              </a:solidFill>
              <a:effectLst/>
              <a:latin typeface="Lato" panose="020F0502020204030203" pitchFamily="34" charset="0"/>
            </a:endParaRPr>
          </a:p>
          <a:p>
            <a:pPr algn="ctr"/>
            <a:r>
              <a:rPr lang="zh-TW" altLang="en-US" sz="2800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此時則需透過前處理來優化數據。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F841D58-DF67-4BBC-9714-4845C445A896}"/>
              </a:ext>
            </a:extLst>
          </p:cNvPr>
          <p:cNvSpPr/>
          <p:nvPr/>
        </p:nvSpPr>
        <p:spPr>
          <a:xfrm>
            <a:off x="1066800" y="2180141"/>
            <a:ext cx="10058400" cy="32262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Blip>
                <a:blip r:embed="rId2"/>
              </a:buBlip>
            </a:pPr>
            <a:r>
              <a:rPr lang="zh-TW" altLang="en-US" sz="2400" b="1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資料轉化</a:t>
            </a:r>
            <a:r>
              <a:rPr lang="en-US" altLang="zh-TW" sz="2400" b="1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(Transformation of variables)</a:t>
            </a:r>
            <a:endParaRPr lang="zh-TW" altLang="en-US" sz="2400" b="1" i="0" dirty="0">
              <a:solidFill>
                <a:srgbClr val="303233"/>
              </a:solidFill>
              <a:effectLst/>
              <a:latin typeface="Lato" panose="020F0502020204030203" pitchFamily="34" charset="0"/>
            </a:endParaRPr>
          </a:p>
          <a:p>
            <a:pPr marL="742950" lvl="1" indent="-285750" algn="just">
              <a:lnSpc>
                <a:spcPct val="150000"/>
              </a:lnSpc>
              <a:buBlip>
                <a:blip r:embed="rId2"/>
              </a:buBlip>
            </a:pPr>
            <a:r>
              <a:rPr lang="zh-TW" altLang="en-US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資料縮放</a:t>
            </a:r>
            <a:r>
              <a:rPr lang="en-US" altLang="zh-TW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(</a:t>
            </a:r>
            <a:r>
              <a:rPr lang="zh-TW" altLang="en-US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正規劃</a:t>
            </a:r>
            <a:r>
              <a:rPr lang="en-US" altLang="zh-TW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)</a:t>
            </a:r>
            <a:r>
              <a:rPr lang="zh-TW" altLang="en-US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：產品公差標準化</a:t>
            </a:r>
          </a:p>
          <a:p>
            <a:pPr marL="742950" lvl="1" indent="-285750" algn="just">
              <a:lnSpc>
                <a:spcPct val="150000"/>
              </a:lnSpc>
              <a:buBlip>
                <a:blip r:embed="rId2"/>
              </a:buBlip>
            </a:pPr>
            <a:r>
              <a:rPr lang="zh-TW" altLang="en-US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提取</a:t>
            </a:r>
            <a:r>
              <a:rPr lang="en-US" altLang="zh-TW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/</a:t>
            </a:r>
            <a:r>
              <a:rPr lang="zh-TW" altLang="en-US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更改資料類別：生日提取年齡、利息換算成長利率、成績換</a:t>
            </a:r>
            <a:r>
              <a:rPr lang="en-US" altLang="zh-TW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PR</a:t>
            </a:r>
          </a:p>
          <a:p>
            <a:pPr marL="285750" indent="-285750" algn="just">
              <a:lnSpc>
                <a:spcPct val="150000"/>
              </a:lnSpc>
              <a:buBlip>
                <a:blip r:embed="rId2"/>
              </a:buBlip>
            </a:pPr>
            <a:r>
              <a:rPr lang="zh-TW" altLang="en-US" sz="2400" b="1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缺失值</a:t>
            </a:r>
            <a:r>
              <a:rPr lang="en-US" altLang="zh-TW" sz="2400" b="1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(Missing value)</a:t>
            </a:r>
            <a:r>
              <a:rPr lang="zh-TW" altLang="en-US" sz="2400" b="1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：未被記錄到或不存在</a:t>
            </a:r>
          </a:p>
          <a:p>
            <a:pPr marL="742950" lvl="1" indent="-285750" algn="just">
              <a:lnSpc>
                <a:spcPct val="150000"/>
              </a:lnSpc>
              <a:buBlip>
                <a:blip r:embed="rId2"/>
              </a:buBlip>
            </a:pPr>
            <a:r>
              <a:rPr lang="zh-TW" altLang="en-US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由於數據蒐集過程難免產生狀況，因此有些特徵無法記錄到</a:t>
            </a:r>
          </a:p>
          <a:p>
            <a:pPr marL="742950" lvl="1" indent="-285750" algn="just">
              <a:lnSpc>
                <a:spcPct val="150000"/>
              </a:lnSpc>
              <a:buBlip>
                <a:blip r:embed="rId2"/>
              </a:buBlip>
            </a:pPr>
            <a:r>
              <a:rPr lang="zh-TW" altLang="en-US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有時缺時值並非沒紀錄，而是原本就是“</a:t>
            </a:r>
            <a:r>
              <a:rPr lang="en-US" altLang="zh-TW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0” (</a:t>
            </a:r>
            <a:r>
              <a:rPr lang="zh-TW" altLang="en-US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觀看次數</a:t>
            </a:r>
            <a:r>
              <a:rPr lang="en-US" altLang="zh-TW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….)</a:t>
            </a:r>
          </a:p>
          <a:p>
            <a:pPr marL="742950" lvl="1" indent="-285750" algn="just">
              <a:lnSpc>
                <a:spcPct val="150000"/>
              </a:lnSpc>
              <a:buBlip>
                <a:blip r:embed="rId2"/>
              </a:buBlip>
            </a:pPr>
            <a:r>
              <a:rPr lang="zh-TW" altLang="en-US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了解缺失值的成因將決定如何進行後續處置</a:t>
            </a:r>
          </a:p>
        </p:txBody>
      </p:sp>
    </p:spTree>
    <p:extLst>
      <p:ext uri="{BB962C8B-B14F-4D97-AF65-F5344CB8AC3E}">
        <p14:creationId xmlns:p14="http://schemas.microsoft.com/office/powerpoint/2010/main" val="21798641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818297"/>
          </a:xfrm>
        </p:spPr>
        <p:txBody>
          <a:bodyPr/>
          <a:lstStyle/>
          <a:p>
            <a:pPr algn="ctr"/>
            <a:r>
              <a:rPr lang="en-US" altLang="zh-TW" dirty="0"/>
              <a:t>Data Preprocess</a:t>
            </a:r>
            <a:endParaRPr lang="zh-TW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8519CBD-8A14-4734-95A3-7EB90681D14A}"/>
              </a:ext>
            </a:extLst>
          </p:cNvPr>
          <p:cNvSpPr/>
          <p:nvPr/>
        </p:nvSpPr>
        <p:spPr>
          <a:xfrm>
            <a:off x="1066800" y="1226034"/>
            <a:ext cx="100584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2800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資料建構過程並非每次都是乾淨的，</a:t>
            </a:r>
            <a:endParaRPr lang="en-US" altLang="zh-TW" sz="2800" b="0" i="0" dirty="0">
              <a:solidFill>
                <a:srgbClr val="303233"/>
              </a:solidFill>
              <a:effectLst/>
              <a:latin typeface="Lato" panose="020F0502020204030203" pitchFamily="34" charset="0"/>
            </a:endParaRPr>
          </a:p>
          <a:p>
            <a:pPr algn="ctr"/>
            <a:r>
              <a:rPr lang="zh-TW" altLang="en-US" sz="2800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此時則需透過前處理來優化數據。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F841D58-DF67-4BBC-9714-4845C445A896}"/>
              </a:ext>
            </a:extLst>
          </p:cNvPr>
          <p:cNvSpPr/>
          <p:nvPr/>
        </p:nvSpPr>
        <p:spPr>
          <a:xfrm>
            <a:off x="1066800" y="2180141"/>
            <a:ext cx="10058400" cy="4189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Blip>
                <a:blip r:embed="rId2"/>
              </a:buBlip>
            </a:pPr>
            <a:r>
              <a:rPr lang="zh-TW" altLang="en-US" sz="2400" b="1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缺失值：刪除或替換</a:t>
            </a:r>
            <a:r>
              <a:rPr lang="en-US" altLang="zh-TW" sz="2400" b="1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?</a:t>
            </a:r>
          </a:p>
          <a:p>
            <a:pPr marL="742950" lvl="1" indent="-285750" algn="just">
              <a:lnSpc>
                <a:spcPct val="150000"/>
              </a:lnSpc>
              <a:buBlip>
                <a:blip r:embed="rId2"/>
              </a:buBlip>
            </a:pPr>
            <a:r>
              <a:rPr lang="zh-TW" altLang="en-US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採用其平均值、極值</a:t>
            </a:r>
            <a:r>
              <a:rPr lang="en-US" altLang="zh-TW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(</a:t>
            </a:r>
            <a:r>
              <a:rPr lang="zh-TW" altLang="en-US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最大</a:t>
            </a:r>
            <a:r>
              <a:rPr lang="en-US" altLang="zh-TW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/</a:t>
            </a:r>
            <a:r>
              <a:rPr lang="zh-TW" altLang="en-US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最小</a:t>
            </a:r>
            <a:r>
              <a:rPr lang="en-US" altLang="zh-TW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)</a:t>
            </a:r>
            <a:r>
              <a:rPr lang="zh-TW" altLang="en-US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或者其他數據代替</a:t>
            </a:r>
          </a:p>
          <a:p>
            <a:pPr marL="742950" lvl="1" indent="-285750" algn="just">
              <a:lnSpc>
                <a:spcPct val="150000"/>
              </a:lnSpc>
              <a:buBlip>
                <a:blip r:embed="rId2"/>
              </a:buBlip>
            </a:pPr>
            <a:r>
              <a:rPr lang="zh-TW" altLang="en-US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詢問數據來源</a:t>
            </a:r>
          </a:p>
          <a:p>
            <a:pPr marL="742950" lvl="1" indent="-285750" algn="just">
              <a:lnSpc>
                <a:spcPct val="150000"/>
              </a:lnSpc>
              <a:buBlip>
                <a:blip r:embed="rId2"/>
              </a:buBlip>
            </a:pPr>
            <a:r>
              <a:rPr lang="zh-TW" altLang="en-US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若相比於整體數聚集，缺時值的比例較少則直接刪除</a:t>
            </a:r>
          </a:p>
          <a:p>
            <a:pPr marL="742950" lvl="1" indent="-285750" algn="just">
              <a:lnSpc>
                <a:spcPct val="150000"/>
              </a:lnSpc>
              <a:buBlip>
                <a:blip r:embed="rId2"/>
              </a:buBlip>
            </a:pPr>
            <a:r>
              <a:rPr lang="zh-TW" altLang="en-US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部分的演算法對於缺失值並不敏感</a:t>
            </a:r>
            <a:r>
              <a:rPr lang="en-US" altLang="zh-TW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(</a:t>
            </a:r>
            <a:r>
              <a:rPr lang="zh-TW" altLang="en-US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指不會影響結果</a:t>
            </a:r>
            <a:r>
              <a:rPr lang="en-US" altLang="zh-TW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)</a:t>
            </a:r>
          </a:p>
          <a:p>
            <a:pPr marL="285750" indent="-285750" algn="just">
              <a:lnSpc>
                <a:spcPct val="150000"/>
              </a:lnSpc>
              <a:buBlip>
                <a:blip r:embed="rId2"/>
              </a:buBlip>
            </a:pPr>
            <a:r>
              <a:rPr lang="zh-TW" altLang="en-US" sz="2400" b="1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異常值</a:t>
            </a:r>
          </a:p>
          <a:p>
            <a:pPr marL="742950" lvl="1" indent="-285750" algn="just">
              <a:lnSpc>
                <a:spcPct val="150000"/>
              </a:lnSpc>
              <a:buBlip>
                <a:blip r:embed="rId2"/>
              </a:buBlip>
            </a:pPr>
            <a:r>
              <a:rPr lang="zh-TW" altLang="en-US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如果整筆數據中只有一兩筆數據看起來是異常值</a:t>
            </a:r>
            <a:r>
              <a:rPr lang="en-US" altLang="zh-TW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?</a:t>
            </a:r>
          </a:p>
          <a:p>
            <a:pPr marL="742950" lvl="1" indent="-285750" algn="just">
              <a:lnSpc>
                <a:spcPct val="150000"/>
              </a:lnSpc>
              <a:buBlip>
                <a:blip r:embed="rId2"/>
              </a:buBlip>
            </a:pPr>
            <a:r>
              <a:rPr lang="zh-TW" altLang="en-US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將對其執行正規化或者直接刪除</a:t>
            </a:r>
            <a:r>
              <a:rPr lang="en-US" altLang="zh-TW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?</a:t>
            </a:r>
          </a:p>
          <a:p>
            <a:pPr marL="742950" lvl="1" indent="-285750" algn="just">
              <a:lnSpc>
                <a:spcPct val="150000"/>
              </a:lnSpc>
              <a:buBlip>
                <a:blip r:embed="rId2"/>
              </a:buBlip>
            </a:pPr>
            <a:r>
              <a:rPr lang="zh-TW" altLang="en-US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有時模型判斷成功的準則就存在於少量的異常值中</a:t>
            </a:r>
          </a:p>
        </p:txBody>
      </p:sp>
    </p:spTree>
    <p:extLst>
      <p:ext uri="{BB962C8B-B14F-4D97-AF65-F5344CB8AC3E}">
        <p14:creationId xmlns:p14="http://schemas.microsoft.com/office/powerpoint/2010/main" val="12866144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6B835A9-11D9-4C60-B757-7517CE1443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3124200"/>
            <a:ext cx="3822700" cy="2286000"/>
          </a:xfrm>
        </p:spPr>
        <p:txBody>
          <a:bodyPr>
            <a:normAutofit/>
          </a:bodyPr>
          <a:lstStyle/>
          <a:p>
            <a:pPr algn="ctr"/>
            <a:r>
              <a:rPr lang="en-US" altLang="zh-TW" sz="4000" dirty="0"/>
              <a:t>Power BI </a:t>
            </a:r>
            <a:br>
              <a:rPr lang="en-US" altLang="zh-TW" sz="4000" dirty="0"/>
            </a:br>
            <a:r>
              <a:rPr lang="zh-TW" altLang="en-US" sz="4000" dirty="0"/>
              <a:t>基本介紹</a:t>
            </a:r>
          </a:p>
        </p:txBody>
      </p: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56B22D20-1B75-4184-A05B-A4F761809FFF}"/>
              </a:ext>
            </a:extLst>
          </p:cNvPr>
          <p:cNvCxnSpPr/>
          <p:nvPr/>
        </p:nvCxnSpPr>
        <p:spPr>
          <a:xfrm>
            <a:off x="774700" y="5410200"/>
            <a:ext cx="25781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Power BI Logo PNG Vector (EPS) Free Download">
            <a:extLst>
              <a:ext uri="{FF2B5EF4-FFF2-40B4-BE49-F238E27FC236}">
                <a16:creationId xmlns:a16="http://schemas.microsoft.com/office/drawing/2014/main" id="{F096C1E5-5611-493F-B69D-CA866953E9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3801" y="1676122"/>
            <a:ext cx="1699898" cy="1783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2" name="群組 31">
            <a:extLst>
              <a:ext uri="{FF2B5EF4-FFF2-40B4-BE49-F238E27FC236}">
                <a16:creationId xmlns:a16="http://schemas.microsoft.com/office/drawing/2014/main" id="{F1A0172E-3A2A-4B98-AC1B-9CB8ED5B1FB9}"/>
              </a:ext>
            </a:extLst>
          </p:cNvPr>
          <p:cNvGrpSpPr/>
          <p:nvPr/>
        </p:nvGrpSpPr>
        <p:grpSpPr>
          <a:xfrm>
            <a:off x="5002877" y="2061001"/>
            <a:ext cx="1844786" cy="1844786"/>
            <a:chOff x="5772150" y="3105150"/>
            <a:chExt cx="647700" cy="647700"/>
          </a:xfrm>
        </p:grpSpPr>
        <p:sp>
          <p:nvSpPr>
            <p:cNvPr id="16" name="手繪多邊形: 圖案 15">
              <a:extLst>
                <a:ext uri="{FF2B5EF4-FFF2-40B4-BE49-F238E27FC236}">
                  <a16:creationId xmlns:a16="http://schemas.microsoft.com/office/drawing/2014/main" id="{F3E5E180-D40C-423A-B9BD-40E9CF2EEC71}"/>
                </a:ext>
              </a:extLst>
            </p:cNvPr>
            <p:cNvSpPr/>
            <p:nvPr/>
          </p:nvSpPr>
          <p:spPr>
            <a:xfrm>
              <a:off x="5772150" y="3105150"/>
              <a:ext cx="647700" cy="647700"/>
            </a:xfrm>
            <a:custGeom>
              <a:avLst/>
              <a:gdLst>
                <a:gd name="connsiteX0" fmla="*/ 57150 w 647700"/>
                <a:gd name="connsiteY0" fmla="*/ 0 h 647700"/>
                <a:gd name="connsiteX1" fmla="*/ 0 w 647700"/>
                <a:gd name="connsiteY1" fmla="*/ 0 h 647700"/>
                <a:gd name="connsiteX2" fmla="*/ 0 w 647700"/>
                <a:gd name="connsiteY2" fmla="*/ 647700 h 647700"/>
                <a:gd name="connsiteX3" fmla="*/ 647700 w 647700"/>
                <a:gd name="connsiteY3" fmla="*/ 647700 h 647700"/>
                <a:gd name="connsiteX4" fmla="*/ 647700 w 647700"/>
                <a:gd name="connsiteY4" fmla="*/ 590550 h 647700"/>
                <a:gd name="connsiteX5" fmla="*/ 57150 w 647700"/>
                <a:gd name="connsiteY5" fmla="*/ 590550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7700" h="647700">
                  <a:moveTo>
                    <a:pt x="57150" y="0"/>
                  </a:moveTo>
                  <a:lnTo>
                    <a:pt x="0" y="0"/>
                  </a:lnTo>
                  <a:lnTo>
                    <a:pt x="0" y="647700"/>
                  </a:lnTo>
                  <a:lnTo>
                    <a:pt x="647700" y="647700"/>
                  </a:lnTo>
                  <a:lnTo>
                    <a:pt x="647700" y="590550"/>
                  </a:lnTo>
                  <a:lnTo>
                    <a:pt x="57150" y="59055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17" name="手繪多邊形: 圖案 16">
              <a:extLst>
                <a:ext uri="{FF2B5EF4-FFF2-40B4-BE49-F238E27FC236}">
                  <a16:creationId xmlns:a16="http://schemas.microsoft.com/office/drawing/2014/main" id="{B43E84B0-8FDA-414C-90A9-A9DE83A9EC08}"/>
                </a:ext>
              </a:extLst>
            </p:cNvPr>
            <p:cNvSpPr/>
            <p:nvPr/>
          </p:nvSpPr>
          <p:spPr>
            <a:xfrm>
              <a:off x="5886450" y="3305175"/>
              <a:ext cx="104775" cy="333375"/>
            </a:xfrm>
            <a:custGeom>
              <a:avLst/>
              <a:gdLst>
                <a:gd name="connsiteX0" fmla="*/ 0 w 104775"/>
                <a:gd name="connsiteY0" fmla="*/ 0 h 333375"/>
                <a:gd name="connsiteX1" fmla="*/ 104775 w 104775"/>
                <a:gd name="connsiteY1" fmla="*/ 0 h 333375"/>
                <a:gd name="connsiteX2" fmla="*/ 104775 w 104775"/>
                <a:gd name="connsiteY2" fmla="*/ 333375 h 333375"/>
                <a:gd name="connsiteX3" fmla="*/ 0 w 104775"/>
                <a:gd name="connsiteY3" fmla="*/ 333375 h 333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775" h="333375">
                  <a:moveTo>
                    <a:pt x="0" y="0"/>
                  </a:moveTo>
                  <a:lnTo>
                    <a:pt x="104775" y="0"/>
                  </a:lnTo>
                  <a:lnTo>
                    <a:pt x="104775" y="333375"/>
                  </a:lnTo>
                  <a:lnTo>
                    <a:pt x="0" y="333375"/>
                  </a:lnTo>
                  <a:close/>
                </a:path>
              </a:pathLst>
            </a:custGeom>
            <a:solidFill>
              <a:srgbClr val="FFC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18" name="手繪多邊形: 圖案 17">
              <a:extLst>
                <a:ext uri="{FF2B5EF4-FFF2-40B4-BE49-F238E27FC236}">
                  <a16:creationId xmlns:a16="http://schemas.microsoft.com/office/drawing/2014/main" id="{9399BA83-379D-4E75-BB53-AE22C07B8267}"/>
                </a:ext>
              </a:extLst>
            </p:cNvPr>
            <p:cNvSpPr/>
            <p:nvPr/>
          </p:nvSpPr>
          <p:spPr>
            <a:xfrm>
              <a:off x="6029325" y="3105150"/>
              <a:ext cx="104775" cy="533400"/>
            </a:xfrm>
            <a:custGeom>
              <a:avLst/>
              <a:gdLst>
                <a:gd name="connsiteX0" fmla="*/ 0 w 104775"/>
                <a:gd name="connsiteY0" fmla="*/ 0 h 533400"/>
                <a:gd name="connsiteX1" fmla="*/ 104775 w 104775"/>
                <a:gd name="connsiteY1" fmla="*/ 0 h 533400"/>
                <a:gd name="connsiteX2" fmla="*/ 104775 w 104775"/>
                <a:gd name="connsiteY2" fmla="*/ 533400 h 533400"/>
                <a:gd name="connsiteX3" fmla="*/ 0 w 104775"/>
                <a:gd name="connsiteY3" fmla="*/ 533400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775" h="533400">
                  <a:moveTo>
                    <a:pt x="0" y="0"/>
                  </a:moveTo>
                  <a:lnTo>
                    <a:pt x="104775" y="0"/>
                  </a:lnTo>
                  <a:lnTo>
                    <a:pt x="104775" y="533400"/>
                  </a:lnTo>
                  <a:lnTo>
                    <a:pt x="0" y="533400"/>
                  </a:lnTo>
                  <a:close/>
                </a:path>
              </a:pathLst>
            </a:custGeom>
            <a:solidFill>
              <a:srgbClr val="FFDE5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19" name="手繪多邊形: 圖案 18">
              <a:extLst>
                <a:ext uri="{FF2B5EF4-FFF2-40B4-BE49-F238E27FC236}">
                  <a16:creationId xmlns:a16="http://schemas.microsoft.com/office/drawing/2014/main" id="{E5BBF674-344A-4C29-BBE2-1DEF2A5243F1}"/>
                </a:ext>
              </a:extLst>
            </p:cNvPr>
            <p:cNvSpPr/>
            <p:nvPr/>
          </p:nvSpPr>
          <p:spPr>
            <a:xfrm>
              <a:off x="6172200" y="3305175"/>
              <a:ext cx="104775" cy="333375"/>
            </a:xfrm>
            <a:custGeom>
              <a:avLst/>
              <a:gdLst>
                <a:gd name="connsiteX0" fmla="*/ 0 w 104775"/>
                <a:gd name="connsiteY0" fmla="*/ 0 h 333375"/>
                <a:gd name="connsiteX1" fmla="*/ 104775 w 104775"/>
                <a:gd name="connsiteY1" fmla="*/ 0 h 333375"/>
                <a:gd name="connsiteX2" fmla="*/ 104775 w 104775"/>
                <a:gd name="connsiteY2" fmla="*/ 333375 h 333375"/>
                <a:gd name="connsiteX3" fmla="*/ 0 w 104775"/>
                <a:gd name="connsiteY3" fmla="*/ 333375 h 333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775" h="333375">
                  <a:moveTo>
                    <a:pt x="0" y="0"/>
                  </a:moveTo>
                  <a:lnTo>
                    <a:pt x="104775" y="0"/>
                  </a:lnTo>
                  <a:lnTo>
                    <a:pt x="104775" y="333375"/>
                  </a:lnTo>
                  <a:lnTo>
                    <a:pt x="0" y="333375"/>
                  </a:lnTo>
                  <a:close/>
                </a:path>
              </a:pathLst>
            </a:custGeom>
            <a:solidFill>
              <a:srgbClr val="FFC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20" name="手繪多邊形: 圖案 19">
              <a:extLst>
                <a:ext uri="{FF2B5EF4-FFF2-40B4-BE49-F238E27FC236}">
                  <a16:creationId xmlns:a16="http://schemas.microsoft.com/office/drawing/2014/main" id="{530CD2EB-FCBB-4A21-A307-B4615CDBFE17}"/>
                </a:ext>
              </a:extLst>
            </p:cNvPr>
            <p:cNvSpPr/>
            <p:nvPr/>
          </p:nvSpPr>
          <p:spPr>
            <a:xfrm>
              <a:off x="6315075" y="3467100"/>
              <a:ext cx="104775" cy="171450"/>
            </a:xfrm>
            <a:custGeom>
              <a:avLst/>
              <a:gdLst>
                <a:gd name="connsiteX0" fmla="*/ 0 w 104775"/>
                <a:gd name="connsiteY0" fmla="*/ 0 h 171450"/>
                <a:gd name="connsiteX1" fmla="*/ 104775 w 104775"/>
                <a:gd name="connsiteY1" fmla="*/ 0 h 171450"/>
                <a:gd name="connsiteX2" fmla="*/ 104775 w 104775"/>
                <a:gd name="connsiteY2" fmla="*/ 171450 h 171450"/>
                <a:gd name="connsiteX3" fmla="*/ 0 w 104775"/>
                <a:gd name="connsiteY3" fmla="*/ 171450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775" h="171450">
                  <a:moveTo>
                    <a:pt x="0" y="0"/>
                  </a:moveTo>
                  <a:lnTo>
                    <a:pt x="104775" y="0"/>
                  </a:lnTo>
                  <a:lnTo>
                    <a:pt x="104775" y="171450"/>
                  </a:lnTo>
                  <a:lnTo>
                    <a:pt x="0" y="171450"/>
                  </a:lnTo>
                  <a:close/>
                </a:path>
              </a:pathLst>
            </a:custGeom>
            <a:solidFill>
              <a:srgbClr val="FFC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</p:grpSp>
      <p:grpSp>
        <p:nvGrpSpPr>
          <p:cNvPr id="23" name="圖形 21" descr="圓形圖 以實心填滿">
            <a:extLst>
              <a:ext uri="{FF2B5EF4-FFF2-40B4-BE49-F238E27FC236}">
                <a16:creationId xmlns:a16="http://schemas.microsoft.com/office/drawing/2014/main" id="{D2B9C180-E952-4A63-98EA-69B933A08F8D}"/>
              </a:ext>
            </a:extLst>
          </p:cNvPr>
          <p:cNvGrpSpPr/>
          <p:nvPr/>
        </p:nvGrpSpPr>
        <p:grpSpPr>
          <a:xfrm>
            <a:off x="7798310" y="455745"/>
            <a:ext cx="2109154" cy="2111932"/>
            <a:chOff x="6991350" y="3067050"/>
            <a:chExt cx="722947" cy="723900"/>
          </a:xfrm>
          <a:solidFill>
            <a:srgbClr val="000000"/>
          </a:solidFill>
        </p:grpSpPr>
        <p:sp>
          <p:nvSpPr>
            <p:cNvPr id="24" name="手繪多邊形: 圖案 23">
              <a:extLst>
                <a:ext uri="{FF2B5EF4-FFF2-40B4-BE49-F238E27FC236}">
                  <a16:creationId xmlns:a16="http://schemas.microsoft.com/office/drawing/2014/main" id="{333C4AE1-4764-415C-BD32-01081F57EF20}"/>
                </a:ext>
              </a:extLst>
            </p:cNvPr>
            <p:cNvSpPr/>
            <p:nvPr/>
          </p:nvSpPr>
          <p:spPr>
            <a:xfrm>
              <a:off x="6991350" y="3067050"/>
              <a:ext cx="603885" cy="723900"/>
            </a:xfrm>
            <a:custGeom>
              <a:avLst/>
              <a:gdLst>
                <a:gd name="connsiteX0" fmla="*/ 342900 w 603885"/>
                <a:gd name="connsiteY0" fmla="*/ 0 h 723900"/>
                <a:gd name="connsiteX1" fmla="*/ 0 w 603885"/>
                <a:gd name="connsiteY1" fmla="*/ 361950 h 723900"/>
                <a:gd name="connsiteX2" fmla="*/ 361950 w 603885"/>
                <a:gd name="connsiteY2" fmla="*/ 723900 h 723900"/>
                <a:gd name="connsiteX3" fmla="*/ 603885 w 603885"/>
                <a:gd name="connsiteY3" fmla="*/ 630555 h 723900"/>
                <a:gd name="connsiteX4" fmla="*/ 342900 w 603885"/>
                <a:gd name="connsiteY4" fmla="*/ 369570 h 723900"/>
                <a:gd name="connsiteX5" fmla="*/ 342900 w 603885"/>
                <a:gd name="connsiteY5" fmla="*/ 0 h 723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3885" h="723900">
                  <a:moveTo>
                    <a:pt x="342900" y="0"/>
                  </a:moveTo>
                  <a:cubicBezTo>
                    <a:pt x="152400" y="9525"/>
                    <a:pt x="0" y="169545"/>
                    <a:pt x="0" y="361950"/>
                  </a:cubicBezTo>
                  <a:cubicBezTo>
                    <a:pt x="0" y="561975"/>
                    <a:pt x="161925" y="723900"/>
                    <a:pt x="361950" y="723900"/>
                  </a:cubicBezTo>
                  <a:cubicBezTo>
                    <a:pt x="452438" y="723900"/>
                    <a:pt x="537210" y="691515"/>
                    <a:pt x="603885" y="630555"/>
                  </a:cubicBezTo>
                  <a:lnTo>
                    <a:pt x="342900" y="369570"/>
                  </a:lnTo>
                  <a:lnTo>
                    <a:pt x="342900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25" name="手繪多邊形: 圖案 24">
              <a:extLst>
                <a:ext uri="{FF2B5EF4-FFF2-40B4-BE49-F238E27FC236}">
                  <a16:creationId xmlns:a16="http://schemas.microsoft.com/office/drawing/2014/main" id="{760438CF-F810-4BC4-BA2F-E5E820C77536}"/>
                </a:ext>
              </a:extLst>
            </p:cNvPr>
            <p:cNvSpPr/>
            <p:nvPr/>
          </p:nvSpPr>
          <p:spPr>
            <a:xfrm>
              <a:off x="7372350" y="3067050"/>
              <a:ext cx="341947" cy="342900"/>
            </a:xfrm>
            <a:custGeom>
              <a:avLst/>
              <a:gdLst>
                <a:gd name="connsiteX0" fmla="*/ 0 w 341947"/>
                <a:gd name="connsiteY0" fmla="*/ 0 h 342900"/>
                <a:gd name="connsiteX1" fmla="*/ 0 w 341947"/>
                <a:gd name="connsiteY1" fmla="*/ 342900 h 342900"/>
                <a:gd name="connsiteX2" fmla="*/ 341948 w 341947"/>
                <a:gd name="connsiteY2" fmla="*/ 342900 h 342900"/>
                <a:gd name="connsiteX3" fmla="*/ 0 w 341947"/>
                <a:gd name="connsiteY3" fmla="*/ 0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1947" h="342900">
                  <a:moveTo>
                    <a:pt x="0" y="0"/>
                  </a:moveTo>
                  <a:lnTo>
                    <a:pt x="0" y="342900"/>
                  </a:lnTo>
                  <a:lnTo>
                    <a:pt x="341948" y="342900"/>
                  </a:lnTo>
                  <a:cubicBezTo>
                    <a:pt x="332423" y="157163"/>
                    <a:pt x="184785" y="9525"/>
                    <a:pt x="0" y="0"/>
                  </a:cubicBezTo>
                  <a:close/>
                </a:path>
              </a:pathLst>
            </a:custGeom>
            <a:solidFill>
              <a:srgbClr val="FFC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26" name="手繪多邊形: 圖案 25">
              <a:extLst>
                <a:ext uri="{FF2B5EF4-FFF2-40B4-BE49-F238E27FC236}">
                  <a16:creationId xmlns:a16="http://schemas.microsoft.com/office/drawing/2014/main" id="{E51CCB5D-5BA5-4690-8610-B9509597180C}"/>
                </a:ext>
              </a:extLst>
            </p:cNvPr>
            <p:cNvSpPr/>
            <p:nvPr/>
          </p:nvSpPr>
          <p:spPr>
            <a:xfrm>
              <a:off x="7399019" y="3448050"/>
              <a:ext cx="315277" cy="222885"/>
            </a:xfrm>
            <a:custGeom>
              <a:avLst/>
              <a:gdLst>
                <a:gd name="connsiteX0" fmla="*/ 0 w 315277"/>
                <a:gd name="connsiteY0" fmla="*/ 0 h 222885"/>
                <a:gd name="connsiteX1" fmla="*/ 222885 w 315277"/>
                <a:gd name="connsiteY1" fmla="*/ 222885 h 222885"/>
                <a:gd name="connsiteX2" fmla="*/ 315278 w 315277"/>
                <a:gd name="connsiteY2" fmla="*/ 0 h 222885"/>
                <a:gd name="connsiteX3" fmla="*/ 0 w 315277"/>
                <a:gd name="connsiteY3" fmla="*/ 0 h 222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5277" h="222885">
                  <a:moveTo>
                    <a:pt x="0" y="0"/>
                  </a:moveTo>
                  <a:lnTo>
                    <a:pt x="222885" y="222885"/>
                  </a:lnTo>
                  <a:cubicBezTo>
                    <a:pt x="279083" y="160973"/>
                    <a:pt x="311468" y="82868"/>
                    <a:pt x="315278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DE5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</p:grpSp>
      <p:grpSp>
        <p:nvGrpSpPr>
          <p:cNvPr id="33" name="群組 32">
            <a:extLst>
              <a:ext uri="{FF2B5EF4-FFF2-40B4-BE49-F238E27FC236}">
                <a16:creationId xmlns:a16="http://schemas.microsoft.com/office/drawing/2014/main" id="{8A7582D7-3BDA-4E65-84D5-B76156E79BFC}"/>
              </a:ext>
            </a:extLst>
          </p:cNvPr>
          <p:cNvGrpSpPr/>
          <p:nvPr/>
        </p:nvGrpSpPr>
        <p:grpSpPr>
          <a:xfrm>
            <a:off x="9907462" y="4640460"/>
            <a:ext cx="1959272" cy="1961746"/>
            <a:chOff x="8910314" y="3435662"/>
            <a:chExt cx="753670" cy="754623"/>
          </a:xfrm>
        </p:grpSpPr>
        <p:sp>
          <p:nvSpPr>
            <p:cNvPr id="30" name="手繪多邊形: 圖案 29">
              <a:extLst>
                <a:ext uri="{FF2B5EF4-FFF2-40B4-BE49-F238E27FC236}">
                  <a16:creationId xmlns:a16="http://schemas.microsoft.com/office/drawing/2014/main" id="{352D62F3-0494-4755-BFCF-A533D746C92F}"/>
                </a:ext>
              </a:extLst>
            </p:cNvPr>
            <p:cNvSpPr/>
            <p:nvPr/>
          </p:nvSpPr>
          <p:spPr>
            <a:xfrm>
              <a:off x="8910314" y="3435662"/>
              <a:ext cx="753670" cy="754623"/>
            </a:xfrm>
            <a:custGeom>
              <a:avLst/>
              <a:gdLst>
                <a:gd name="connsiteX0" fmla="*/ 616273 w 753670"/>
                <a:gd name="connsiteY0" fmla="*/ 521975 h 754623"/>
                <a:gd name="connsiteX1" fmla="*/ 557218 w 753670"/>
                <a:gd name="connsiteY1" fmla="*/ 503878 h 754623"/>
                <a:gd name="connsiteX2" fmla="*/ 514355 w 753670"/>
                <a:gd name="connsiteY2" fmla="*/ 461968 h 754623"/>
                <a:gd name="connsiteX3" fmla="*/ 573410 w 753670"/>
                <a:gd name="connsiteY3" fmla="*/ 288613 h 754623"/>
                <a:gd name="connsiteX4" fmla="*/ 287660 w 753670"/>
                <a:gd name="connsiteY4" fmla="*/ 5 h 754623"/>
                <a:gd name="connsiteX5" fmla="*/ 5 w 753670"/>
                <a:gd name="connsiteY5" fmla="*/ 285755 h 754623"/>
                <a:gd name="connsiteX6" fmla="*/ 285755 w 753670"/>
                <a:gd name="connsiteY6" fmla="*/ 573410 h 754623"/>
                <a:gd name="connsiteX7" fmla="*/ 461015 w 753670"/>
                <a:gd name="connsiteY7" fmla="*/ 514355 h 754623"/>
                <a:gd name="connsiteX8" fmla="*/ 502925 w 753670"/>
                <a:gd name="connsiteY8" fmla="*/ 556265 h 754623"/>
                <a:gd name="connsiteX9" fmla="*/ 521023 w 753670"/>
                <a:gd name="connsiteY9" fmla="*/ 616273 h 754623"/>
                <a:gd name="connsiteX10" fmla="*/ 640085 w 753670"/>
                <a:gd name="connsiteY10" fmla="*/ 735335 h 754623"/>
                <a:gd name="connsiteX11" fmla="*/ 734383 w 753670"/>
                <a:gd name="connsiteY11" fmla="*/ 735335 h 754623"/>
                <a:gd name="connsiteX12" fmla="*/ 734383 w 753670"/>
                <a:gd name="connsiteY12" fmla="*/ 641038 h 754623"/>
                <a:gd name="connsiteX13" fmla="*/ 616273 w 753670"/>
                <a:gd name="connsiteY13" fmla="*/ 521975 h 754623"/>
                <a:gd name="connsiteX14" fmla="*/ 287660 w 753670"/>
                <a:gd name="connsiteY14" fmla="*/ 516260 h 754623"/>
                <a:gd name="connsiteX15" fmla="*/ 59060 w 753670"/>
                <a:gd name="connsiteY15" fmla="*/ 287660 h 754623"/>
                <a:gd name="connsiteX16" fmla="*/ 287660 w 753670"/>
                <a:gd name="connsiteY16" fmla="*/ 59060 h 754623"/>
                <a:gd name="connsiteX17" fmla="*/ 516260 w 753670"/>
                <a:gd name="connsiteY17" fmla="*/ 287660 h 754623"/>
                <a:gd name="connsiteX18" fmla="*/ 287660 w 753670"/>
                <a:gd name="connsiteY18" fmla="*/ 516260 h 754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53670" h="754623">
                  <a:moveTo>
                    <a:pt x="616273" y="521975"/>
                  </a:moveTo>
                  <a:cubicBezTo>
                    <a:pt x="601033" y="506735"/>
                    <a:pt x="578173" y="499115"/>
                    <a:pt x="557218" y="503878"/>
                  </a:cubicBezTo>
                  <a:lnTo>
                    <a:pt x="514355" y="461968"/>
                  </a:lnTo>
                  <a:cubicBezTo>
                    <a:pt x="552455" y="412438"/>
                    <a:pt x="573410" y="351478"/>
                    <a:pt x="573410" y="288613"/>
                  </a:cubicBezTo>
                  <a:cubicBezTo>
                    <a:pt x="574363" y="129545"/>
                    <a:pt x="445775" y="958"/>
                    <a:pt x="287660" y="5"/>
                  </a:cubicBezTo>
                  <a:cubicBezTo>
                    <a:pt x="129545" y="-947"/>
                    <a:pt x="958" y="127640"/>
                    <a:pt x="5" y="285755"/>
                  </a:cubicBezTo>
                  <a:cubicBezTo>
                    <a:pt x="-947" y="443870"/>
                    <a:pt x="127640" y="572458"/>
                    <a:pt x="285755" y="573410"/>
                  </a:cubicBezTo>
                  <a:cubicBezTo>
                    <a:pt x="348620" y="573410"/>
                    <a:pt x="410533" y="552455"/>
                    <a:pt x="461015" y="514355"/>
                  </a:cubicBezTo>
                  <a:lnTo>
                    <a:pt x="502925" y="556265"/>
                  </a:lnTo>
                  <a:cubicBezTo>
                    <a:pt x="499115" y="578173"/>
                    <a:pt x="505783" y="600080"/>
                    <a:pt x="521023" y="616273"/>
                  </a:cubicBezTo>
                  <a:lnTo>
                    <a:pt x="640085" y="735335"/>
                  </a:lnTo>
                  <a:cubicBezTo>
                    <a:pt x="665803" y="761053"/>
                    <a:pt x="708665" y="761053"/>
                    <a:pt x="734383" y="735335"/>
                  </a:cubicBezTo>
                  <a:cubicBezTo>
                    <a:pt x="760100" y="709618"/>
                    <a:pt x="760100" y="666755"/>
                    <a:pt x="734383" y="641038"/>
                  </a:cubicBezTo>
                  <a:lnTo>
                    <a:pt x="616273" y="521975"/>
                  </a:lnTo>
                  <a:close/>
                  <a:moveTo>
                    <a:pt x="287660" y="516260"/>
                  </a:moveTo>
                  <a:cubicBezTo>
                    <a:pt x="160978" y="516260"/>
                    <a:pt x="59060" y="414343"/>
                    <a:pt x="59060" y="287660"/>
                  </a:cubicBezTo>
                  <a:cubicBezTo>
                    <a:pt x="59060" y="160978"/>
                    <a:pt x="160978" y="59060"/>
                    <a:pt x="287660" y="59060"/>
                  </a:cubicBezTo>
                  <a:cubicBezTo>
                    <a:pt x="414343" y="59060"/>
                    <a:pt x="516260" y="160978"/>
                    <a:pt x="516260" y="287660"/>
                  </a:cubicBezTo>
                  <a:cubicBezTo>
                    <a:pt x="516260" y="413390"/>
                    <a:pt x="413390" y="516260"/>
                    <a:pt x="287660" y="516260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31" name="手繪多邊形: 圖案 30">
              <a:extLst>
                <a:ext uri="{FF2B5EF4-FFF2-40B4-BE49-F238E27FC236}">
                  <a16:creationId xmlns:a16="http://schemas.microsoft.com/office/drawing/2014/main" id="{A4696FDF-577F-4243-A5A7-C62BA418190B}"/>
                </a:ext>
              </a:extLst>
            </p:cNvPr>
            <p:cNvSpPr/>
            <p:nvPr/>
          </p:nvSpPr>
          <p:spPr>
            <a:xfrm>
              <a:off x="8993187" y="3577225"/>
              <a:ext cx="410527" cy="301354"/>
            </a:xfrm>
            <a:custGeom>
              <a:avLst/>
              <a:gdLst>
                <a:gd name="connsiteX0" fmla="*/ 409575 w 410527"/>
                <a:gd name="connsiteY0" fmla="*/ 131810 h 301354"/>
                <a:gd name="connsiteX1" fmla="*/ 355283 w 410527"/>
                <a:gd name="connsiteY1" fmla="*/ 131810 h 301354"/>
                <a:gd name="connsiteX2" fmla="*/ 342900 w 410527"/>
                <a:gd name="connsiteY2" fmla="*/ 139430 h 301354"/>
                <a:gd name="connsiteX3" fmla="*/ 306705 w 410527"/>
                <a:gd name="connsiteY3" fmla="*/ 178483 h 301354"/>
                <a:gd name="connsiteX4" fmla="*/ 276225 w 410527"/>
                <a:gd name="connsiteY4" fmla="*/ 72755 h 301354"/>
                <a:gd name="connsiteX5" fmla="*/ 255270 w 410527"/>
                <a:gd name="connsiteY5" fmla="*/ 61325 h 301354"/>
                <a:gd name="connsiteX6" fmla="*/ 243840 w 410527"/>
                <a:gd name="connsiteY6" fmla="*/ 71803 h 301354"/>
                <a:gd name="connsiteX7" fmla="*/ 186690 w 410527"/>
                <a:gd name="connsiteY7" fmla="*/ 223250 h 301354"/>
                <a:gd name="connsiteX8" fmla="*/ 147638 w 410527"/>
                <a:gd name="connsiteY8" fmla="*/ 13700 h 301354"/>
                <a:gd name="connsiteX9" fmla="*/ 128588 w 410527"/>
                <a:gd name="connsiteY9" fmla="*/ 365 h 301354"/>
                <a:gd name="connsiteX10" fmla="*/ 115253 w 410527"/>
                <a:gd name="connsiteY10" fmla="*/ 11795 h 301354"/>
                <a:gd name="connsiteX11" fmla="*/ 74295 w 410527"/>
                <a:gd name="connsiteY11" fmla="*/ 131810 h 301354"/>
                <a:gd name="connsiteX12" fmla="*/ 0 w 410527"/>
                <a:gd name="connsiteY12" fmla="*/ 131810 h 301354"/>
                <a:gd name="connsiteX13" fmla="*/ 0 w 410527"/>
                <a:gd name="connsiteY13" fmla="*/ 169910 h 301354"/>
                <a:gd name="connsiteX14" fmla="*/ 86678 w 410527"/>
                <a:gd name="connsiteY14" fmla="*/ 169910 h 301354"/>
                <a:gd name="connsiteX15" fmla="*/ 102870 w 410527"/>
                <a:gd name="connsiteY15" fmla="*/ 155623 h 301354"/>
                <a:gd name="connsiteX16" fmla="*/ 126682 w 410527"/>
                <a:gd name="connsiteY16" fmla="*/ 83232 h 301354"/>
                <a:gd name="connsiteX17" fmla="*/ 164783 w 410527"/>
                <a:gd name="connsiteY17" fmla="*/ 288020 h 301354"/>
                <a:gd name="connsiteX18" fmla="*/ 180023 w 410527"/>
                <a:gd name="connsiteY18" fmla="*/ 301355 h 301354"/>
                <a:gd name="connsiteX19" fmla="*/ 181927 w 410527"/>
                <a:gd name="connsiteY19" fmla="*/ 301355 h 301354"/>
                <a:gd name="connsiteX20" fmla="*/ 198120 w 410527"/>
                <a:gd name="connsiteY20" fmla="*/ 290878 h 301354"/>
                <a:gd name="connsiteX21" fmla="*/ 259080 w 410527"/>
                <a:gd name="connsiteY21" fmla="*/ 130858 h 301354"/>
                <a:gd name="connsiteX22" fmla="*/ 283845 w 410527"/>
                <a:gd name="connsiteY22" fmla="*/ 216583 h 301354"/>
                <a:gd name="connsiteX23" fmla="*/ 304800 w 410527"/>
                <a:gd name="connsiteY23" fmla="*/ 228012 h 301354"/>
                <a:gd name="connsiteX24" fmla="*/ 312420 w 410527"/>
                <a:gd name="connsiteY24" fmla="*/ 223250 h 301354"/>
                <a:gd name="connsiteX25" fmla="*/ 363855 w 410527"/>
                <a:gd name="connsiteY25" fmla="*/ 169910 h 301354"/>
                <a:gd name="connsiteX26" fmla="*/ 410528 w 410527"/>
                <a:gd name="connsiteY26" fmla="*/ 169910 h 301354"/>
                <a:gd name="connsiteX27" fmla="*/ 410528 w 410527"/>
                <a:gd name="connsiteY27" fmla="*/ 131810 h 301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410527" h="301354">
                  <a:moveTo>
                    <a:pt x="409575" y="131810"/>
                  </a:moveTo>
                  <a:lnTo>
                    <a:pt x="355283" y="131810"/>
                  </a:lnTo>
                  <a:cubicBezTo>
                    <a:pt x="350520" y="132762"/>
                    <a:pt x="345758" y="135620"/>
                    <a:pt x="342900" y="139430"/>
                  </a:cubicBezTo>
                  <a:lnTo>
                    <a:pt x="306705" y="178483"/>
                  </a:lnTo>
                  <a:lnTo>
                    <a:pt x="276225" y="72755"/>
                  </a:lnTo>
                  <a:cubicBezTo>
                    <a:pt x="273368" y="64182"/>
                    <a:pt x="263843" y="58467"/>
                    <a:pt x="255270" y="61325"/>
                  </a:cubicBezTo>
                  <a:cubicBezTo>
                    <a:pt x="250508" y="63230"/>
                    <a:pt x="245745" y="66088"/>
                    <a:pt x="243840" y="71803"/>
                  </a:cubicBezTo>
                  <a:lnTo>
                    <a:pt x="186690" y="223250"/>
                  </a:lnTo>
                  <a:lnTo>
                    <a:pt x="147638" y="13700"/>
                  </a:lnTo>
                  <a:cubicBezTo>
                    <a:pt x="145733" y="4175"/>
                    <a:pt x="137160" y="-1540"/>
                    <a:pt x="128588" y="365"/>
                  </a:cubicBezTo>
                  <a:cubicBezTo>
                    <a:pt x="122873" y="1317"/>
                    <a:pt x="118110" y="6080"/>
                    <a:pt x="115253" y="11795"/>
                  </a:cubicBezTo>
                  <a:lnTo>
                    <a:pt x="74295" y="131810"/>
                  </a:lnTo>
                  <a:lnTo>
                    <a:pt x="0" y="131810"/>
                  </a:lnTo>
                  <a:lnTo>
                    <a:pt x="0" y="169910"/>
                  </a:lnTo>
                  <a:lnTo>
                    <a:pt x="86678" y="169910"/>
                  </a:lnTo>
                  <a:cubicBezTo>
                    <a:pt x="94298" y="168958"/>
                    <a:pt x="100965" y="163242"/>
                    <a:pt x="102870" y="155623"/>
                  </a:cubicBezTo>
                  <a:lnTo>
                    <a:pt x="126682" y="83232"/>
                  </a:lnTo>
                  <a:lnTo>
                    <a:pt x="164783" y="288020"/>
                  </a:lnTo>
                  <a:cubicBezTo>
                    <a:pt x="165735" y="295640"/>
                    <a:pt x="172402" y="301355"/>
                    <a:pt x="180023" y="301355"/>
                  </a:cubicBezTo>
                  <a:lnTo>
                    <a:pt x="181927" y="301355"/>
                  </a:lnTo>
                  <a:cubicBezTo>
                    <a:pt x="188595" y="301355"/>
                    <a:pt x="195263" y="297545"/>
                    <a:pt x="198120" y="290878"/>
                  </a:cubicBezTo>
                  <a:lnTo>
                    <a:pt x="259080" y="130858"/>
                  </a:lnTo>
                  <a:lnTo>
                    <a:pt x="283845" y="216583"/>
                  </a:lnTo>
                  <a:cubicBezTo>
                    <a:pt x="286703" y="225155"/>
                    <a:pt x="295275" y="230870"/>
                    <a:pt x="304800" y="228012"/>
                  </a:cubicBezTo>
                  <a:cubicBezTo>
                    <a:pt x="307658" y="227060"/>
                    <a:pt x="310515" y="225155"/>
                    <a:pt x="312420" y="223250"/>
                  </a:cubicBezTo>
                  <a:lnTo>
                    <a:pt x="363855" y="169910"/>
                  </a:lnTo>
                  <a:lnTo>
                    <a:pt x="410528" y="169910"/>
                  </a:lnTo>
                  <a:lnTo>
                    <a:pt x="410528" y="131810"/>
                  </a:lnTo>
                  <a:close/>
                </a:path>
              </a:pathLst>
            </a:custGeom>
            <a:solidFill>
              <a:srgbClr val="FFC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</p:grpSp>
      <p:sp>
        <p:nvSpPr>
          <p:cNvPr id="44" name="手繪多邊形: 圖案 43">
            <a:extLst>
              <a:ext uri="{FF2B5EF4-FFF2-40B4-BE49-F238E27FC236}">
                <a16:creationId xmlns:a16="http://schemas.microsoft.com/office/drawing/2014/main" id="{1279FCC1-B4E3-44C0-85F4-11CFE79A383C}"/>
              </a:ext>
            </a:extLst>
          </p:cNvPr>
          <p:cNvSpPr/>
          <p:nvPr/>
        </p:nvSpPr>
        <p:spPr>
          <a:xfrm>
            <a:off x="8175270" y="3995564"/>
            <a:ext cx="210738" cy="210738"/>
          </a:xfrm>
          <a:custGeom>
            <a:avLst/>
            <a:gdLst>
              <a:gd name="connsiteX0" fmla="*/ 210738 w 210738"/>
              <a:gd name="connsiteY0" fmla="*/ 105369 h 210738"/>
              <a:gd name="connsiteX1" fmla="*/ 105369 w 210738"/>
              <a:gd name="connsiteY1" fmla="*/ 210738 h 210738"/>
              <a:gd name="connsiteX2" fmla="*/ 0 w 210738"/>
              <a:gd name="connsiteY2" fmla="*/ 105369 h 210738"/>
              <a:gd name="connsiteX3" fmla="*/ 105369 w 210738"/>
              <a:gd name="connsiteY3" fmla="*/ 0 h 210738"/>
              <a:gd name="connsiteX4" fmla="*/ 210738 w 210738"/>
              <a:gd name="connsiteY4" fmla="*/ 105369 h 210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0738" h="210738">
                <a:moveTo>
                  <a:pt x="210738" y="105369"/>
                </a:moveTo>
                <a:cubicBezTo>
                  <a:pt x="210738" y="163563"/>
                  <a:pt x="163563" y="210738"/>
                  <a:pt x="105369" y="210738"/>
                </a:cubicBezTo>
                <a:cubicBezTo>
                  <a:pt x="47175" y="210738"/>
                  <a:pt x="0" y="163563"/>
                  <a:pt x="0" y="105369"/>
                </a:cubicBezTo>
                <a:cubicBezTo>
                  <a:pt x="0" y="47175"/>
                  <a:pt x="47175" y="0"/>
                  <a:pt x="105369" y="0"/>
                </a:cubicBezTo>
                <a:cubicBezTo>
                  <a:pt x="163563" y="0"/>
                  <a:pt x="210738" y="47175"/>
                  <a:pt x="210738" y="105369"/>
                </a:cubicBezTo>
                <a:close/>
              </a:path>
            </a:pathLst>
          </a:custGeom>
          <a:solidFill>
            <a:srgbClr val="FFC000"/>
          </a:solidFill>
          <a:ln w="17463" cap="flat">
            <a:noFill/>
            <a:prstDash val="solid"/>
            <a:miter/>
          </a:ln>
        </p:spPr>
        <p:txBody>
          <a:bodyPr rtlCol="0" anchor="ctr"/>
          <a:lstStyle/>
          <a:p>
            <a:endParaRPr lang="zh-TW" altLang="en-US"/>
          </a:p>
        </p:txBody>
      </p:sp>
      <p:sp>
        <p:nvSpPr>
          <p:cNvPr id="45" name="手繪多邊形: 圖案 44">
            <a:extLst>
              <a:ext uri="{FF2B5EF4-FFF2-40B4-BE49-F238E27FC236}">
                <a16:creationId xmlns:a16="http://schemas.microsoft.com/office/drawing/2014/main" id="{BAAE2093-D602-4FEE-A612-C4B1EF61DBAA}"/>
              </a:ext>
            </a:extLst>
          </p:cNvPr>
          <p:cNvSpPr/>
          <p:nvPr/>
        </p:nvSpPr>
        <p:spPr>
          <a:xfrm>
            <a:off x="8175270" y="4276548"/>
            <a:ext cx="210738" cy="210738"/>
          </a:xfrm>
          <a:custGeom>
            <a:avLst/>
            <a:gdLst>
              <a:gd name="connsiteX0" fmla="*/ 210738 w 210738"/>
              <a:gd name="connsiteY0" fmla="*/ 105369 h 210738"/>
              <a:gd name="connsiteX1" fmla="*/ 105369 w 210738"/>
              <a:gd name="connsiteY1" fmla="*/ 210738 h 210738"/>
              <a:gd name="connsiteX2" fmla="*/ 0 w 210738"/>
              <a:gd name="connsiteY2" fmla="*/ 105369 h 210738"/>
              <a:gd name="connsiteX3" fmla="*/ 105369 w 210738"/>
              <a:gd name="connsiteY3" fmla="*/ 0 h 210738"/>
              <a:gd name="connsiteX4" fmla="*/ 210738 w 210738"/>
              <a:gd name="connsiteY4" fmla="*/ 105369 h 210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0738" h="210738">
                <a:moveTo>
                  <a:pt x="210738" y="105369"/>
                </a:moveTo>
                <a:cubicBezTo>
                  <a:pt x="210738" y="163563"/>
                  <a:pt x="163563" y="210738"/>
                  <a:pt x="105369" y="210738"/>
                </a:cubicBezTo>
                <a:cubicBezTo>
                  <a:pt x="47175" y="210738"/>
                  <a:pt x="0" y="163563"/>
                  <a:pt x="0" y="105369"/>
                </a:cubicBezTo>
                <a:cubicBezTo>
                  <a:pt x="0" y="47175"/>
                  <a:pt x="47175" y="0"/>
                  <a:pt x="105369" y="0"/>
                </a:cubicBezTo>
                <a:cubicBezTo>
                  <a:pt x="163563" y="0"/>
                  <a:pt x="210738" y="47175"/>
                  <a:pt x="210738" y="105369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17463" cap="flat">
            <a:noFill/>
            <a:prstDash val="solid"/>
            <a:miter/>
          </a:ln>
        </p:spPr>
        <p:txBody>
          <a:bodyPr rtlCol="0" anchor="ctr"/>
          <a:lstStyle/>
          <a:p>
            <a:endParaRPr lang="zh-TW" altLang="en-US"/>
          </a:p>
        </p:txBody>
      </p:sp>
      <p:sp>
        <p:nvSpPr>
          <p:cNvPr id="46" name="手繪多邊形: 圖案 45">
            <a:extLst>
              <a:ext uri="{FF2B5EF4-FFF2-40B4-BE49-F238E27FC236}">
                <a16:creationId xmlns:a16="http://schemas.microsoft.com/office/drawing/2014/main" id="{F626EF7C-3971-400E-8331-3D3F484ABCFA}"/>
              </a:ext>
            </a:extLst>
          </p:cNvPr>
          <p:cNvSpPr/>
          <p:nvPr/>
        </p:nvSpPr>
        <p:spPr>
          <a:xfrm>
            <a:off x="8175270" y="4557532"/>
            <a:ext cx="210738" cy="210738"/>
          </a:xfrm>
          <a:custGeom>
            <a:avLst/>
            <a:gdLst>
              <a:gd name="connsiteX0" fmla="*/ 210738 w 210738"/>
              <a:gd name="connsiteY0" fmla="*/ 105369 h 210738"/>
              <a:gd name="connsiteX1" fmla="*/ 105369 w 210738"/>
              <a:gd name="connsiteY1" fmla="*/ 210738 h 210738"/>
              <a:gd name="connsiteX2" fmla="*/ 0 w 210738"/>
              <a:gd name="connsiteY2" fmla="*/ 105369 h 210738"/>
              <a:gd name="connsiteX3" fmla="*/ 105369 w 210738"/>
              <a:gd name="connsiteY3" fmla="*/ 0 h 210738"/>
              <a:gd name="connsiteX4" fmla="*/ 210738 w 210738"/>
              <a:gd name="connsiteY4" fmla="*/ 105369 h 210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0738" h="210738">
                <a:moveTo>
                  <a:pt x="210738" y="105369"/>
                </a:moveTo>
                <a:cubicBezTo>
                  <a:pt x="210738" y="163563"/>
                  <a:pt x="163563" y="210738"/>
                  <a:pt x="105369" y="210738"/>
                </a:cubicBezTo>
                <a:cubicBezTo>
                  <a:pt x="47175" y="210738"/>
                  <a:pt x="0" y="163563"/>
                  <a:pt x="0" y="105369"/>
                </a:cubicBezTo>
                <a:cubicBezTo>
                  <a:pt x="0" y="47175"/>
                  <a:pt x="47175" y="0"/>
                  <a:pt x="105369" y="0"/>
                </a:cubicBezTo>
                <a:cubicBezTo>
                  <a:pt x="163563" y="0"/>
                  <a:pt x="210738" y="47175"/>
                  <a:pt x="210738" y="105369"/>
                </a:cubicBezTo>
                <a:close/>
              </a:path>
            </a:pathLst>
          </a:custGeom>
          <a:solidFill>
            <a:srgbClr val="FFDE53"/>
          </a:solidFill>
          <a:ln w="17463" cap="flat">
            <a:noFill/>
            <a:prstDash val="solid"/>
            <a:miter/>
          </a:ln>
        </p:spPr>
        <p:txBody>
          <a:bodyPr rtlCol="0" anchor="ctr"/>
          <a:lstStyle/>
          <a:p>
            <a:endParaRPr lang="zh-TW" altLang="en-US"/>
          </a:p>
        </p:txBody>
      </p:sp>
      <p:sp>
        <p:nvSpPr>
          <p:cNvPr id="47" name="手繪多邊形: 圖案 46">
            <a:extLst>
              <a:ext uri="{FF2B5EF4-FFF2-40B4-BE49-F238E27FC236}">
                <a16:creationId xmlns:a16="http://schemas.microsoft.com/office/drawing/2014/main" id="{E9A8B52B-D2A7-410A-A75D-1DD7B8196630}"/>
              </a:ext>
            </a:extLst>
          </p:cNvPr>
          <p:cNvSpPr/>
          <p:nvPr/>
        </p:nvSpPr>
        <p:spPr>
          <a:xfrm>
            <a:off x="8526500" y="4346794"/>
            <a:ext cx="70246" cy="70246"/>
          </a:xfrm>
          <a:custGeom>
            <a:avLst/>
            <a:gdLst>
              <a:gd name="connsiteX0" fmla="*/ 70246 w 70246"/>
              <a:gd name="connsiteY0" fmla="*/ 35123 h 70246"/>
              <a:gd name="connsiteX1" fmla="*/ 35123 w 70246"/>
              <a:gd name="connsiteY1" fmla="*/ 70246 h 70246"/>
              <a:gd name="connsiteX2" fmla="*/ 0 w 70246"/>
              <a:gd name="connsiteY2" fmla="*/ 35123 h 70246"/>
              <a:gd name="connsiteX3" fmla="*/ 35123 w 70246"/>
              <a:gd name="connsiteY3" fmla="*/ 0 h 70246"/>
              <a:gd name="connsiteX4" fmla="*/ 70246 w 70246"/>
              <a:gd name="connsiteY4" fmla="*/ 35123 h 702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246" h="70246">
                <a:moveTo>
                  <a:pt x="70246" y="35123"/>
                </a:moveTo>
                <a:cubicBezTo>
                  <a:pt x="70246" y="54521"/>
                  <a:pt x="54521" y="70246"/>
                  <a:pt x="35123" y="70246"/>
                </a:cubicBezTo>
                <a:cubicBezTo>
                  <a:pt x="15725" y="70246"/>
                  <a:pt x="0" y="54521"/>
                  <a:pt x="0" y="35123"/>
                </a:cubicBezTo>
                <a:cubicBezTo>
                  <a:pt x="0" y="15725"/>
                  <a:pt x="15725" y="0"/>
                  <a:pt x="35123" y="0"/>
                </a:cubicBezTo>
                <a:cubicBezTo>
                  <a:pt x="54521" y="0"/>
                  <a:pt x="70246" y="15725"/>
                  <a:pt x="70246" y="35123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17463" cap="flat">
            <a:noFill/>
            <a:prstDash val="solid"/>
            <a:miter/>
          </a:ln>
        </p:spPr>
        <p:txBody>
          <a:bodyPr rtlCol="0" anchor="ctr"/>
          <a:lstStyle/>
          <a:p>
            <a:endParaRPr lang="zh-TW" altLang="en-US"/>
          </a:p>
        </p:txBody>
      </p:sp>
      <p:sp>
        <p:nvSpPr>
          <p:cNvPr id="48" name="手繪多邊形: 圖案 47">
            <a:extLst>
              <a:ext uri="{FF2B5EF4-FFF2-40B4-BE49-F238E27FC236}">
                <a16:creationId xmlns:a16="http://schemas.microsoft.com/office/drawing/2014/main" id="{83FB7599-62BE-4B3F-9A61-5B21438144C9}"/>
              </a:ext>
            </a:extLst>
          </p:cNvPr>
          <p:cNvSpPr/>
          <p:nvPr/>
        </p:nvSpPr>
        <p:spPr>
          <a:xfrm>
            <a:off x="8526500" y="4627778"/>
            <a:ext cx="70246" cy="70246"/>
          </a:xfrm>
          <a:custGeom>
            <a:avLst/>
            <a:gdLst>
              <a:gd name="connsiteX0" fmla="*/ 70246 w 70246"/>
              <a:gd name="connsiteY0" fmla="*/ 35123 h 70246"/>
              <a:gd name="connsiteX1" fmla="*/ 35123 w 70246"/>
              <a:gd name="connsiteY1" fmla="*/ 70246 h 70246"/>
              <a:gd name="connsiteX2" fmla="*/ 0 w 70246"/>
              <a:gd name="connsiteY2" fmla="*/ 35123 h 70246"/>
              <a:gd name="connsiteX3" fmla="*/ 35123 w 70246"/>
              <a:gd name="connsiteY3" fmla="*/ 0 h 70246"/>
              <a:gd name="connsiteX4" fmla="*/ 70246 w 70246"/>
              <a:gd name="connsiteY4" fmla="*/ 35123 h 702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246" h="70246">
                <a:moveTo>
                  <a:pt x="70246" y="35123"/>
                </a:moveTo>
                <a:cubicBezTo>
                  <a:pt x="70246" y="54521"/>
                  <a:pt x="54521" y="70246"/>
                  <a:pt x="35123" y="70246"/>
                </a:cubicBezTo>
                <a:cubicBezTo>
                  <a:pt x="15725" y="70246"/>
                  <a:pt x="0" y="54521"/>
                  <a:pt x="0" y="35123"/>
                </a:cubicBezTo>
                <a:cubicBezTo>
                  <a:pt x="0" y="15725"/>
                  <a:pt x="15725" y="0"/>
                  <a:pt x="35123" y="0"/>
                </a:cubicBezTo>
                <a:cubicBezTo>
                  <a:pt x="54521" y="0"/>
                  <a:pt x="70246" y="15725"/>
                  <a:pt x="70246" y="35123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17463" cap="flat">
            <a:noFill/>
            <a:prstDash val="solid"/>
            <a:miter/>
          </a:ln>
        </p:spPr>
        <p:txBody>
          <a:bodyPr rtlCol="0" anchor="ctr"/>
          <a:lstStyle/>
          <a:p>
            <a:endParaRPr lang="zh-TW" altLang="en-US"/>
          </a:p>
        </p:txBody>
      </p:sp>
      <p:sp>
        <p:nvSpPr>
          <p:cNvPr id="49" name="手繪多邊形: 圖案 48">
            <a:extLst>
              <a:ext uri="{FF2B5EF4-FFF2-40B4-BE49-F238E27FC236}">
                <a16:creationId xmlns:a16="http://schemas.microsoft.com/office/drawing/2014/main" id="{AEB44F73-30F2-412D-B46B-E6B12466E335}"/>
              </a:ext>
            </a:extLst>
          </p:cNvPr>
          <p:cNvSpPr/>
          <p:nvPr/>
        </p:nvSpPr>
        <p:spPr>
          <a:xfrm>
            <a:off x="8456254" y="3995564"/>
            <a:ext cx="210738" cy="210738"/>
          </a:xfrm>
          <a:custGeom>
            <a:avLst/>
            <a:gdLst>
              <a:gd name="connsiteX0" fmla="*/ 210738 w 210738"/>
              <a:gd name="connsiteY0" fmla="*/ 105369 h 210738"/>
              <a:gd name="connsiteX1" fmla="*/ 105369 w 210738"/>
              <a:gd name="connsiteY1" fmla="*/ 210738 h 210738"/>
              <a:gd name="connsiteX2" fmla="*/ 0 w 210738"/>
              <a:gd name="connsiteY2" fmla="*/ 105369 h 210738"/>
              <a:gd name="connsiteX3" fmla="*/ 105369 w 210738"/>
              <a:gd name="connsiteY3" fmla="*/ 0 h 210738"/>
              <a:gd name="connsiteX4" fmla="*/ 210738 w 210738"/>
              <a:gd name="connsiteY4" fmla="*/ 105369 h 210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0738" h="210738">
                <a:moveTo>
                  <a:pt x="210738" y="105369"/>
                </a:moveTo>
                <a:cubicBezTo>
                  <a:pt x="210738" y="163563"/>
                  <a:pt x="163563" y="210738"/>
                  <a:pt x="105369" y="210738"/>
                </a:cubicBezTo>
                <a:cubicBezTo>
                  <a:pt x="47175" y="210738"/>
                  <a:pt x="0" y="163563"/>
                  <a:pt x="0" y="105369"/>
                </a:cubicBezTo>
                <a:cubicBezTo>
                  <a:pt x="0" y="47175"/>
                  <a:pt x="47175" y="0"/>
                  <a:pt x="105369" y="0"/>
                </a:cubicBezTo>
                <a:cubicBezTo>
                  <a:pt x="163563" y="0"/>
                  <a:pt x="210738" y="47175"/>
                  <a:pt x="210738" y="105369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17463" cap="flat">
            <a:noFill/>
            <a:prstDash val="solid"/>
            <a:miter/>
          </a:ln>
        </p:spPr>
        <p:txBody>
          <a:bodyPr rtlCol="0" anchor="ctr"/>
          <a:lstStyle/>
          <a:p>
            <a:endParaRPr lang="zh-TW" altLang="en-US"/>
          </a:p>
        </p:txBody>
      </p:sp>
      <p:sp>
        <p:nvSpPr>
          <p:cNvPr id="50" name="手繪多邊形: 圖案 49">
            <a:extLst>
              <a:ext uri="{FF2B5EF4-FFF2-40B4-BE49-F238E27FC236}">
                <a16:creationId xmlns:a16="http://schemas.microsoft.com/office/drawing/2014/main" id="{DBB5EE1C-4AA7-4EEE-B7AF-AF62EC70522A}"/>
              </a:ext>
            </a:extLst>
          </p:cNvPr>
          <p:cNvSpPr/>
          <p:nvPr/>
        </p:nvSpPr>
        <p:spPr>
          <a:xfrm>
            <a:off x="8912853" y="4065810"/>
            <a:ext cx="70246" cy="70246"/>
          </a:xfrm>
          <a:custGeom>
            <a:avLst/>
            <a:gdLst>
              <a:gd name="connsiteX0" fmla="*/ 70246 w 70246"/>
              <a:gd name="connsiteY0" fmla="*/ 35123 h 70246"/>
              <a:gd name="connsiteX1" fmla="*/ 35123 w 70246"/>
              <a:gd name="connsiteY1" fmla="*/ 70246 h 70246"/>
              <a:gd name="connsiteX2" fmla="*/ 0 w 70246"/>
              <a:gd name="connsiteY2" fmla="*/ 35123 h 70246"/>
              <a:gd name="connsiteX3" fmla="*/ 35123 w 70246"/>
              <a:gd name="connsiteY3" fmla="*/ 0 h 70246"/>
              <a:gd name="connsiteX4" fmla="*/ 70246 w 70246"/>
              <a:gd name="connsiteY4" fmla="*/ 35123 h 702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246" h="70246">
                <a:moveTo>
                  <a:pt x="70246" y="35123"/>
                </a:moveTo>
                <a:cubicBezTo>
                  <a:pt x="70246" y="54521"/>
                  <a:pt x="54521" y="70246"/>
                  <a:pt x="35123" y="70246"/>
                </a:cubicBezTo>
                <a:cubicBezTo>
                  <a:pt x="15725" y="70246"/>
                  <a:pt x="0" y="54521"/>
                  <a:pt x="0" y="35123"/>
                </a:cubicBezTo>
                <a:cubicBezTo>
                  <a:pt x="0" y="15725"/>
                  <a:pt x="15725" y="0"/>
                  <a:pt x="35123" y="0"/>
                </a:cubicBezTo>
                <a:cubicBezTo>
                  <a:pt x="54521" y="0"/>
                  <a:pt x="70246" y="15725"/>
                  <a:pt x="70246" y="35123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17463" cap="flat">
            <a:noFill/>
            <a:prstDash val="solid"/>
            <a:miter/>
          </a:ln>
        </p:spPr>
        <p:txBody>
          <a:bodyPr rtlCol="0" anchor="ctr"/>
          <a:lstStyle/>
          <a:p>
            <a:endParaRPr lang="zh-TW" altLang="en-US"/>
          </a:p>
        </p:txBody>
      </p:sp>
      <p:sp>
        <p:nvSpPr>
          <p:cNvPr id="51" name="手繪多邊形: 圖案 50">
            <a:extLst>
              <a:ext uri="{FF2B5EF4-FFF2-40B4-BE49-F238E27FC236}">
                <a16:creationId xmlns:a16="http://schemas.microsoft.com/office/drawing/2014/main" id="{7900D3AC-2601-48EA-B5B0-E92A83F09AC8}"/>
              </a:ext>
            </a:extLst>
          </p:cNvPr>
          <p:cNvSpPr/>
          <p:nvPr/>
        </p:nvSpPr>
        <p:spPr>
          <a:xfrm>
            <a:off x="8842607" y="4276548"/>
            <a:ext cx="210738" cy="210738"/>
          </a:xfrm>
          <a:custGeom>
            <a:avLst/>
            <a:gdLst>
              <a:gd name="connsiteX0" fmla="*/ 210738 w 210738"/>
              <a:gd name="connsiteY0" fmla="*/ 105369 h 210738"/>
              <a:gd name="connsiteX1" fmla="*/ 105369 w 210738"/>
              <a:gd name="connsiteY1" fmla="*/ 210738 h 210738"/>
              <a:gd name="connsiteX2" fmla="*/ 0 w 210738"/>
              <a:gd name="connsiteY2" fmla="*/ 105369 h 210738"/>
              <a:gd name="connsiteX3" fmla="*/ 105369 w 210738"/>
              <a:gd name="connsiteY3" fmla="*/ 0 h 210738"/>
              <a:gd name="connsiteX4" fmla="*/ 210738 w 210738"/>
              <a:gd name="connsiteY4" fmla="*/ 105369 h 210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0738" h="210738">
                <a:moveTo>
                  <a:pt x="210738" y="105369"/>
                </a:moveTo>
                <a:cubicBezTo>
                  <a:pt x="210738" y="163563"/>
                  <a:pt x="163563" y="210738"/>
                  <a:pt x="105369" y="210738"/>
                </a:cubicBezTo>
                <a:cubicBezTo>
                  <a:pt x="47175" y="210738"/>
                  <a:pt x="0" y="163563"/>
                  <a:pt x="0" y="105369"/>
                </a:cubicBezTo>
                <a:cubicBezTo>
                  <a:pt x="0" y="47175"/>
                  <a:pt x="47175" y="0"/>
                  <a:pt x="105369" y="0"/>
                </a:cubicBezTo>
                <a:cubicBezTo>
                  <a:pt x="163563" y="0"/>
                  <a:pt x="210738" y="47175"/>
                  <a:pt x="210738" y="105369"/>
                </a:cubicBezTo>
                <a:close/>
              </a:path>
            </a:pathLst>
          </a:custGeom>
          <a:solidFill>
            <a:srgbClr val="FFC000"/>
          </a:solidFill>
          <a:ln w="17463" cap="flat">
            <a:noFill/>
            <a:prstDash val="solid"/>
            <a:miter/>
          </a:ln>
        </p:spPr>
        <p:txBody>
          <a:bodyPr rtlCol="0" anchor="ctr"/>
          <a:lstStyle/>
          <a:p>
            <a:endParaRPr lang="zh-TW" altLang="en-US"/>
          </a:p>
        </p:txBody>
      </p:sp>
      <p:sp>
        <p:nvSpPr>
          <p:cNvPr id="52" name="手繪多邊形: 圖案 51">
            <a:extLst>
              <a:ext uri="{FF2B5EF4-FFF2-40B4-BE49-F238E27FC236}">
                <a16:creationId xmlns:a16="http://schemas.microsoft.com/office/drawing/2014/main" id="{779E8D23-8DA1-4483-AA21-39B7E69991FA}"/>
              </a:ext>
            </a:extLst>
          </p:cNvPr>
          <p:cNvSpPr/>
          <p:nvPr/>
        </p:nvSpPr>
        <p:spPr>
          <a:xfrm>
            <a:off x="8842607" y="4557532"/>
            <a:ext cx="210738" cy="210738"/>
          </a:xfrm>
          <a:custGeom>
            <a:avLst/>
            <a:gdLst>
              <a:gd name="connsiteX0" fmla="*/ 210738 w 210738"/>
              <a:gd name="connsiteY0" fmla="*/ 105369 h 210738"/>
              <a:gd name="connsiteX1" fmla="*/ 105369 w 210738"/>
              <a:gd name="connsiteY1" fmla="*/ 210738 h 210738"/>
              <a:gd name="connsiteX2" fmla="*/ 0 w 210738"/>
              <a:gd name="connsiteY2" fmla="*/ 105369 h 210738"/>
              <a:gd name="connsiteX3" fmla="*/ 105369 w 210738"/>
              <a:gd name="connsiteY3" fmla="*/ 0 h 210738"/>
              <a:gd name="connsiteX4" fmla="*/ 210738 w 210738"/>
              <a:gd name="connsiteY4" fmla="*/ 105369 h 210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0738" h="210738">
                <a:moveTo>
                  <a:pt x="210738" y="105369"/>
                </a:moveTo>
                <a:cubicBezTo>
                  <a:pt x="210738" y="163563"/>
                  <a:pt x="163563" y="210738"/>
                  <a:pt x="105369" y="210738"/>
                </a:cubicBezTo>
                <a:cubicBezTo>
                  <a:pt x="47175" y="210738"/>
                  <a:pt x="0" y="163563"/>
                  <a:pt x="0" y="105369"/>
                </a:cubicBezTo>
                <a:cubicBezTo>
                  <a:pt x="0" y="47175"/>
                  <a:pt x="47175" y="0"/>
                  <a:pt x="105369" y="0"/>
                </a:cubicBezTo>
                <a:cubicBezTo>
                  <a:pt x="163563" y="0"/>
                  <a:pt x="210738" y="47175"/>
                  <a:pt x="210738" y="105369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17463" cap="flat">
            <a:noFill/>
            <a:prstDash val="solid"/>
            <a:miter/>
          </a:ln>
        </p:spPr>
        <p:txBody>
          <a:bodyPr rtlCol="0" anchor="ctr"/>
          <a:lstStyle/>
          <a:p>
            <a:endParaRPr lang="zh-TW" altLang="en-US"/>
          </a:p>
        </p:txBody>
      </p:sp>
      <p:sp>
        <p:nvSpPr>
          <p:cNvPr id="53" name="手繪多邊形: 圖案 52">
            <a:extLst>
              <a:ext uri="{FF2B5EF4-FFF2-40B4-BE49-F238E27FC236}">
                <a16:creationId xmlns:a16="http://schemas.microsoft.com/office/drawing/2014/main" id="{3736B85C-59AD-4D83-A1BE-DF1B2A72FDE3}"/>
              </a:ext>
            </a:extLst>
          </p:cNvPr>
          <p:cNvSpPr/>
          <p:nvPr/>
        </p:nvSpPr>
        <p:spPr>
          <a:xfrm>
            <a:off x="9193837" y="4346794"/>
            <a:ext cx="70246" cy="70246"/>
          </a:xfrm>
          <a:custGeom>
            <a:avLst/>
            <a:gdLst>
              <a:gd name="connsiteX0" fmla="*/ 70246 w 70246"/>
              <a:gd name="connsiteY0" fmla="*/ 35123 h 70246"/>
              <a:gd name="connsiteX1" fmla="*/ 35123 w 70246"/>
              <a:gd name="connsiteY1" fmla="*/ 70246 h 70246"/>
              <a:gd name="connsiteX2" fmla="*/ 0 w 70246"/>
              <a:gd name="connsiteY2" fmla="*/ 35123 h 70246"/>
              <a:gd name="connsiteX3" fmla="*/ 35123 w 70246"/>
              <a:gd name="connsiteY3" fmla="*/ 0 h 70246"/>
              <a:gd name="connsiteX4" fmla="*/ 70246 w 70246"/>
              <a:gd name="connsiteY4" fmla="*/ 35123 h 702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246" h="70246">
                <a:moveTo>
                  <a:pt x="70246" y="35123"/>
                </a:moveTo>
                <a:cubicBezTo>
                  <a:pt x="70246" y="54521"/>
                  <a:pt x="54521" y="70246"/>
                  <a:pt x="35123" y="70246"/>
                </a:cubicBezTo>
                <a:cubicBezTo>
                  <a:pt x="15725" y="70246"/>
                  <a:pt x="0" y="54521"/>
                  <a:pt x="0" y="35123"/>
                </a:cubicBezTo>
                <a:cubicBezTo>
                  <a:pt x="0" y="15725"/>
                  <a:pt x="15725" y="0"/>
                  <a:pt x="35123" y="0"/>
                </a:cubicBezTo>
                <a:cubicBezTo>
                  <a:pt x="54521" y="0"/>
                  <a:pt x="70246" y="15725"/>
                  <a:pt x="70246" y="35123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17463" cap="flat">
            <a:noFill/>
            <a:prstDash val="solid"/>
            <a:miter/>
          </a:ln>
        </p:spPr>
        <p:txBody>
          <a:bodyPr rtlCol="0" anchor="ctr"/>
          <a:lstStyle/>
          <a:p>
            <a:endParaRPr lang="zh-TW" altLang="en-US"/>
          </a:p>
        </p:txBody>
      </p:sp>
      <p:sp>
        <p:nvSpPr>
          <p:cNvPr id="54" name="手繪多邊形: 圖案 53">
            <a:extLst>
              <a:ext uri="{FF2B5EF4-FFF2-40B4-BE49-F238E27FC236}">
                <a16:creationId xmlns:a16="http://schemas.microsoft.com/office/drawing/2014/main" id="{2A969A33-9F2E-4508-8751-4C5562DC0386}"/>
              </a:ext>
            </a:extLst>
          </p:cNvPr>
          <p:cNvSpPr/>
          <p:nvPr/>
        </p:nvSpPr>
        <p:spPr>
          <a:xfrm>
            <a:off x="9193837" y="4627778"/>
            <a:ext cx="70246" cy="70246"/>
          </a:xfrm>
          <a:custGeom>
            <a:avLst/>
            <a:gdLst>
              <a:gd name="connsiteX0" fmla="*/ 70246 w 70246"/>
              <a:gd name="connsiteY0" fmla="*/ 35123 h 70246"/>
              <a:gd name="connsiteX1" fmla="*/ 35123 w 70246"/>
              <a:gd name="connsiteY1" fmla="*/ 70246 h 70246"/>
              <a:gd name="connsiteX2" fmla="*/ 0 w 70246"/>
              <a:gd name="connsiteY2" fmla="*/ 35123 h 70246"/>
              <a:gd name="connsiteX3" fmla="*/ 35123 w 70246"/>
              <a:gd name="connsiteY3" fmla="*/ 0 h 70246"/>
              <a:gd name="connsiteX4" fmla="*/ 70246 w 70246"/>
              <a:gd name="connsiteY4" fmla="*/ 35123 h 702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246" h="70246">
                <a:moveTo>
                  <a:pt x="70246" y="35123"/>
                </a:moveTo>
                <a:cubicBezTo>
                  <a:pt x="70246" y="54521"/>
                  <a:pt x="54521" y="70246"/>
                  <a:pt x="35123" y="70246"/>
                </a:cubicBezTo>
                <a:cubicBezTo>
                  <a:pt x="15725" y="70246"/>
                  <a:pt x="0" y="54521"/>
                  <a:pt x="0" y="35123"/>
                </a:cubicBezTo>
                <a:cubicBezTo>
                  <a:pt x="0" y="15725"/>
                  <a:pt x="15725" y="0"/>
                  <a:pt x="35123" y="0"/>
                </a:cubicBezTo>
                <a:cubicBezTo>
                  <a:pt x="54521" y="0"/>
                  <a:pt x="70246" y="15725"/>
                  <a:pt x="70246" y="35123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17463" cap="flat">
            <a:noFill/>
            <a:prstDash val="solid"/>
            <a:miter/>
          </a:ln>
        </p:spPr>
        <p:txBody>
          <a:bodyPr rtlCol="0" anchor="ctr"/>
          <a:lstStyle/>
          <a:p>
            <a:endParaRPr lang="zh-TW" altLang="en-US"/>
          </a:p>
        </p:txBody>
      </p:sp>
      <p:sp>
        <p:nvSpPr>
          <p:cNvPr id="55" name="手繪多邊形: 圖案 54">
            <a:extLst>
              <a:ext uri="{FF2B5EF4-FFF2-40B4-BE49-F238E27FC236}">
                <a16:creationId xmlns:a16="http://schemas.microsoft.com/office/drawing/2014/main" id="{EF3FD728-5388-4CF2-BB06-9490A1AEACF6}"/>
              </a:ext>
            </a:extLst>
          </p:cNvPr>
          <p:cNvSpPr/>
          <p:nvPr/>
        </p:nvSpPr>
        <p:spPr>
          <a:xfrm>
            <a:off x="9123591" y="3995564"/>
            <a:ext cx="210738" cy="210738"/>
          </a:xfrm>
          <a:custGeom>
            <a:avLst/>
            <a:gdLst>
              <a:gd name="connsiteX0" fmla="*/ 210738 w 210738"/>
              <a:gd name="connsiteY0" fmla="*/ 105369 h 210738"/>
              <a:gd name="connsiteX1" fmla="*/ 105369 w 210738"/>
              <a:gd name="connsiteY1" fmla="*/ 210738 h 210738"/>
              <a:gd name="connsiteX2" fmla="*/ 0 w 210738"/>
              <a:gd name="connsiteY2" fmla="*/ 105369 h 210738"/>
              <a:gd name="connsiteX3" fmla="*/ 105369 w 210738"/>
              <a:gd name="connsiteY3" fmla="*/ 0 h 210738"/>
              <a:gd name="connsiteX4" fmla="*/ 210738 w 210738"/>
              <a:gd name="connsiteY4" fmla="*/ 105369 h 210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0738" h="210738">
                <a:moveTo>
                  <a:pt x="210738" y="105369"/>
                </a:moveTo>
                <a:cubicBezTo>
                  <a:pt x="210738" y="163563"/>
                  <a:pt x="163563" y="210738"/>
                  <a:pt x="105369" y="210738"/>
                </a:cubicBezTo>
                <a:cubicBezTo>
                  <a:pt x="47175" y="210738"/>
                  <a:pt x="0" y="163563"/>
                  <a:pt x="0" y="105369"/>
                </a:cubicBezTo>
                <a:cubicBezTo>
                  <a:pt x="0" y="47175"/>
                  <a:pt x="47175" y="0"/>
                  <a:pt x="105369" y="0"/>
                </a:cubicBezTo>
                <a:cubicBezTo>
                  <a:pt x="163563" y="0"/>
                  <a:pt x="210738" y="47175"/>
                  <a:pt x="210738" y="105369"/>
                </a:cubicBezTo>
                <a:close/>
              </a:path>
            </a:pathLst>
          </a:custGeom>
          <a:solidFill>
            <a:srgbClr val="FFC000"/>
          </a:solidFill>
          <a:ln w="17463" cap="flat">
            <a:noFill/>
            <a:prstDash val="solid"/>
            <a:miter/>
          </a:ln>
        </p:spPr>
        <p:txBody>
          <a:bodyPr rtlCol="0" anchor="ctr"/>
          <a:lstStyle/>
          <a:p>
            <a:endParaRPr lang="zh-TW" altLang="en-US"/>
          </a:p>
        </p:txBody>
      </p:sp>
      <p:grpSp>
        <p:nvGrpSpPr>
          <p:cNvPr id="38" name="圖形 36" descr="資料庫 以實心填滿">
            <a:extLst>
              <a:ext uri="{FF2B5EF4-FFF2-40B4-BE49-F238E27FC236}">
                <a16:creationId xmlns:a16="http://schemas.microsoft.com/office/drawing/2014/main" id="{CD8515EE-C653-4D17-803F-D8273E3F252B}"/>
              </a:ext>
            </a:extLst>
          </p:cNvPr>
          <p:cNvGrpSpPr/>
          <p:nvPr/>
        </p:nvGrpSpPr>
        <p:grpSpPr>
          <a:xfrm>
            <a:off x="6368956" y="4971659"/>
            <a:ext cx="957413" cy="1299346"/>
            <a:chOff x="6368956" y="4971659"/>
            <a:chExt cx="957413" cy="1299346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39" name="手繪多邊形: 圖案 38">
              <a:extLst>
                <a:ext uri="{FF2B5EF4-FFF2-40B4-BE49-F238E27FC236}">
                  <a16:creationId xmlns:a16="http://schemas.microsoft.com/office/drawing/2014/main" id="{13A92032-AB06-4610-8561-2C937CB14FC0}"/>
                </a:ext>
              </a:extLst>
            </p:cNvPr>
            <p:cNvSpPr/>
            <p:nvPr/>
          </p:nvSpPr>
          <p:spPr>
            <a:xfrm>
              <a:off x="6368956" y="4971659"/>
              <a:ext cx="957413" cy="273546"/>
            </a:xfrm>
            <a:custGeom>
              <a:avLst/>
              <a:gdLst>
                <a:gd name="connsiteX0" fmla="*/ 957413 w 957413"/>
                <a:gd name="connsiteY0" fmla="*/ 136773 h 273546"/>
                <a:gd name="connsiteX1" fmla="*/ 478707 w 957413"/>
                <a:gd name="connsiteY1" fmla="*/ 273547 h 273546"/>
                <a:gd name="connsiteX2" fmla="*/ 0 w 957413"/>
                <a:gd name="connsiteY2" fmla="*/ 136773 h 273546"/>
                <a:gd name="connsiteX3" fmla="*/ 478707 w 957413"/>
                <a:gd name="connsiteY3" fmla="*/ 0 h 273546"/>
                <a:gd name="connsiteX4" fmla="*/ 957413 w 957413"/>
                <a:gd name="connsiteY4" fmla="*/ 136773 h 273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7413" h="273546">
                  <a:moveTo>
                    <a:pt x="957413" y="136773"/>
                  </a:moveTo>
                  <a:cubicBezTo>
                    <a:pt x="957413" y="212311"/>
                    <a:pt x="743089" y="273547"/>
                    <a:pt x="478707" y="273547"/>
                  </a:cubicBezTo>
                  <a:cubicBezTo>
                    <a:pt x="214324" y="273547"/>
                    <a:pt x="0" y="212311"/>
                    <a:pt x="0" y="136773"/>
                  </a:cubicBezTo>
                  <a:cubicBezTo>
                    <a:pt x="0" y="61236"/>
                    <a:pt x="214324" y="0"/>
                    <a:pt x="478707" y="0"/>
                  </a:cubicBezTo>
                  <a:cubicBezTo>
                    <a:pt x="743089" y="0"/>
                    <a:pt x="957413" y="61236"/>
                    <a:pt x="957413" y="136773"/>
                  </a:cubicBezTo>
                  <a:close/>
                </a:path>
              </a:pathLst>
            </a:custGeom>
            <a:grpFill/>
            <a:ln w="170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 dirty="0"/>
            </a:p>
          </p:txBody>
        </p:sp>
        <p:sp>
          <p:nvSpPr>
            <p:cNvPr id="40" name="手繪多邊形: 圖案 39">
              <a:extLst>
                <a:ext uri="{FF2B5EF4-FFF2-40B4-BE49-F238E27FC236}">
                  <a16:creationId xmlns:a16="http://schemas.microsoft.com/office/drawing/2014/main" id="{EA1FBA88-7824-4B6C-A61F-EC7C429B0CD0}"/>
                </a:ext>
              </a:extLst>
            </p:cNvPr>
            <p:cNvSpPr/>
            <p:nvPr/>
          </p:nvSpPr>
          <p:spPr>
            <a:xfrm>
              <a:off x="6368956" y="5176819"/>
              <a:ext cx="957413" cy="410320"/>
            </a:xfrm>
            <a:custGeom>
              <a:avLst/>
              <a:gdLst>
                <a:gd name="connsiteX0" fmla="*/ 820640 w 957413"/>
                <a:gd name="connsiteY0" fmla="*/ 273547 h 410320"/>
                <a:gd name="connsiteX1" fmla="*/ 786447 w 957413"/>
                <a:gd name="connsiteY1" fmla="*/ 239353 h 410320"/>
                <a:gd name="connsiteX2" fmla="*/ 820640 w 957413"/>
                <a:gd name="connsiteY2" fmla="*/ 205160 h 410320"/>
                <a:gd name="connsiteX3" fmla="*/ 854833 w 957413"/>
                <a:gd name="connsiteY3" fmla="*/ 239353 h 410320"/>
                <a:gd name="connsiteX4" fmla="*/ 820640 w 957413"/>
                <a:gd name="connsiteY4" fmla="*/ 273547 h 410320"/>
                <a:gd name="connsiteX5" fmla="*/ 478707 w 957413"/>
                <a:gd name="connsiteY5" fmla="*/ 136773 h 410320"/>
                <a:gd name="connsiteX6" fmla="*/ 0 w 957413"/>
                <a:gd name="connsiteY6" fmla="*/ 0 h 410320"/>
                <a:gd name="connsiteX7" fmla="*/ 0 w 957413"/>
                <a:gd name="connsiteY7" fmla="*/ 273547 h 410320"/>
                <a:gd name="connsiteX8" fmla="*/ 478707 w 957413"/>
                <a:gd name="connsiteY8" fmla="*/ 410320 h 410320"/>
                <a:gd name="connsiteX9" fmla="*/ 957413 w 957413"/>
                <a:gd name="connsiteY9" fmla="*/ 273547 h 410320"/>
                <a:gd name="connsiteX10" fmla="*/ 957413 w 957413"/>
                <a:gd name="connsiteY10" fmla="*/ 0 h 410320"/>
                <a:gd name="connsiteX11" fmla="*/ 478707 w 957413"/>
                <a:gd name="connsiteY11" fmla="*/ 136773 h 410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57413" h="410320">
                  <a:moveTo>
                    <a:pt x="820640" y="273547"/>
                  </a:moveTo>
                  <a:cubicBezTo>
                    <a:pt x="800124" y="273547"/>
                    <a:pt x="786447" y="259869"/>
                    <a:pt x="786447" y="239353"/>
                  </a:cubicBezTo>
                  <a:cubicBezTo>
                    <a:pt x="786447" y="218837"/>
                    <a:pt x="800124" y="205160"/>
                    <a:pt x="820640" y="205160"/>
                  </a:cubicBezTo>
                  <a:cubicBezTo>
                    <a:pt x="841156" y="205160"/>
                    <a:pt x="854833" y="218837"/>
                    <a:pt x="854833" y="239353"/>
                  </a:cubicBezTo>
                  <a:cubicBezTo>
                    <a:pt x="854833" y="259869"/>
                    <a:pt x="841156" y="273547"/>
                    <a:pt x="820640" y="273547"/>
                  </a:cubicBezTo>
                  <a:close/>
                  <a:moveTo>
                    <a:pt x="478707" y="136773"/>
                  </a:moveTo>
                  <a:cubicBezTo>
                    <a:pt x="215418" y="136773"/>
                    <a:pt x="0" y="75225"/>
                    <a:pt x="0" y="0"/>
                  </a:cubicBezTo>
                  <a:lnTo>
                    <a:pt x="0" y="273547"/>
                  </a:lnTo>
                  <a:cubicBezTo>
                    <a:pt x="0" y="348772"/>
                    <a:pt x="215418" y="410320"/>
                    <a:pt x="478707" y="410320"/>
                  </a:cubicBezTo>
                  <a:cubicBezTo>
                    <a:pt x="741995" y="410320"/>
                    <a:pt x="957413" y="348772"/>
                    <a:pt x="957413" y="273547"/>
                  </a:cubicBezTo>
                  <a:lnTo>
                    <a:pt x="957413" y="0"/>
                  </a:lnTo>
                  <a:cubicBezTo>
                    <a:pt x="957413" y="75225"/>
                    <a:pt x="741995" y="136773"/>
                    <a:pt x="478707" y="136773"/>
                  </a:cubicBezTo>
                  <a:close/>
                </a:path>
              </a:pathLst>
            </a:custGeom>
            <a:solidFill>
              <a:srgbClr val="FFC000"/>
            </a:solidFill>
            <a:ln w="170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41" name="手繪多邊形: 圖案 40">
              <a:extLst>
                <a:ext uri="{FF2B5EF4-FFF2-40B4-BE49-F238E27FC236}">
                  <a16:creationId xmlns:a16="http://schemas.microsoft.com/office/drawing/2014/main" id="{E47EC5D0-9366-4917-9296-D90C66E9C643}"/>
                </a:ext>
              </a:extLst>
            </p:cNvPr>
            <p:cNvSpPr/>
            <p:nvPr/>
          </p:nvSpPr>
          <p:spPr>
            <a:xfrm>
              <a:off x="6368956" y="5518753"/>
              <a:ext cx="957413" cy="410320"/>
            </a:xfrm>
            <a:custGeom>
              <a:avLst/>
              <a:gdLst>
                <a:gd name="connsiteX0" fmla="*/ 820640 w 957413"/>
                <a:gd name="connsiteY0" fmla="*/ 273547 h 410320"/>
                <a:gd name="connsiteX1" fmla="*/ 786447 w 957413"/>
                <a:gd name="connsiteY1" fmla="*/ 239353 h 410320"/>
                <a:gd name="connsiteX2" fmla="*/ 820640 w 957413"/>
                <a:gd name="connsiteY2" fmla="*/ 205160 h 410320"/>
                <a:gd name="connsiteX3" fmla="*/ 854833 w 957413"/>
                <a:gd name="connsiteY3" fmla="*/ 239353 h 410320"/>
                <a:gd name="connsiteX4" fmla="*/ 820640 w 957413"/>
                <a:gd name="connsiteY4" fmla="*/ 273547 h 410320"/>
                <a:gd name="connsiteX5" fmla="*/ 478707 w 957413"/>
                <a:gd name="connsiteY5" fmla="*/ 136773 h 410320"/>
                <a:gd name="connsiteX6" fmla="*/ 0 w 957413"/>
                <a:gd name="connsiteY6" fmla="*/ 0 h 410320"/>
                <a:gd name="connsiteX7" fmla="*/ 0 w 957413"/>
                <a:gd name="connsiteY7" fmla="*/ 273547 h 410320"/>
                <a:gd name="connsiteX8" fmla="*/ 478707 w 957413"/>
                <a:gd name="connsiteY8" fmla="*/ 410320 h 410320"/>
                <a:gd name="connsiteX9" fmla="*/ 957413 w 957413"/>
                <a:gd name="connsiteY9" fmla="*/ 273547 h 410320"/>
                <a:gd name="connsiteX10" fmla="*/ 957413 w 957413"/>
                <a:gd name="connsiteY10" fmla="*/ 0 h 410320"/>
                <a:gd name="connsiteX11" fmla="*/ 478707 w 957413"/>
                <a:gd name="connsiteY11" fmla="*/ 136773 h 410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57413" h="410320">
                  <a:moveTo>
                    <a:pt x="820640" y="273547"/>
                  </a:moveTo>
                  <a:cubicBezTo>
                    <a:pt x="800124" y="273547"/>
                    <a:pt x="786447" y="259869"/>
                    <a:pt x="786447" y="239353"/>
                  </a:cubicBezTo>
                  <a:cubicBezTo>
                    <a:pt x="786447" y="218837"/>
                    <a:pt x="800124" y="205160"/>
                    <a:pt x="820640" y="205160"/>
                  </a:cubicBezTo>
                  <a:cubicBezTo>
                    <a:pt x="841156" y="205160"/>
                    <a:pt x="854833" y="218837"/>
                    <a:pt x="854833" y="239353"/>
                  </a:cubicBezTo>
                  <a:cubicBezTo>
                    <a:pt x="854833" y="259869"/>
                    <a:pt x="841156" y="273547"/>
                    <a:pt x="820640" y="273547"/>
                  </a:cubicBezTo>
                  <a:close/>
                  <a:moveTo>
                    <a:pt x="478707" y="136773"/>
                  </a:moveTo>
                  <a:cubicBezTo>
                    <a:pt x="215418" y="136773"/>
                    <a:pt x="0" y="75225"/>
                    <a:pt x="0" y="0"/>
                  </a:cubicBezTo>
                  <a:lnTo>
                    <a:pt x="0" y="273547"/>
                  </a:lnTo>
                  <a:cubicBezTo>
                    <a:pt x="0" y="348772"/>
                    <a:pt x="215418" y="410320"/>
                    <a:pt x="478707" y="410320"/>
                  </a:cubicBezTo>
                  <a:cubicBezTo>
                    <a:pt x="741995" y="410320"/>
                    <a:pt x="957413" y="348772"/>
                    <a:pt x="957413" y="273547"/>
                  </a:cubicBezTo>
                  <a:lnTo>
                    <a:pt x="957413" y="0"/>
                  </a:lnTo>
                  <a:cubicBezTo>
                    <a:pt x="957413" y="75225"/>
                    <a:pt x="741995" y="136773"/>
                    <a:pt x="478707" y="136773"/>
                  </a:cubicBezTo>
                  <a:close/>
                </a:path>
              </a:pathLst>
            </a:custGeom>
            <a:grpFill/>
            <a:ln w="170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 dirty="0"/>
            </a:p>
          </p:txBody>
        </p:sp>
        <p:sp>
          <p:nvSpPr>
            <p:cNvPr id="42" name="手繪多邊形: 圖案 41">
              <a:extLst>
                <a:ext uri="{FF2B5EF4-FFF2-40B4-BE49-F238E27FC236}">
                  <a16:creationId xmlns:a16="http://schemas.microsoft.com/office/drawing/2014/main" id="{E3AE0698-5055-4377-8BFC-DFA2E0C56DAC}"/>
                </a:ext>
              </a:extLst>
            </p:cNvPr>
            <p:cNvSpPr/>
            <p:nvPr/>
          </p:nvSpPr>
          <p:spPr>
            <a:xfrm>
              <a:off x="6368956" y="5860686"/>
              <a:ext cx="957413" cy="410320"/>
            </a:xfrm>
            <a:custGeom>
              <a:avLst/>
              <a:gdLst>
                <a:gd name="connsiteX0" fmla="*/ 820640 w 957413"/>
                <a:gd name="connsiteY0" fmla="*/ 273547 h 410320"/>
                <a:gd name="connsiteX1" fmla="*/ 786447 w 957413"/>
                <a:gd name="connsiteY1" fmla="*/ 239353 h 410320"/>
                <a:gd name="connsiteX2" fmla="*/ 820640 w 957413"/>
                <a:gd name="connsiteY2" fmla="*/ 205160 h 410320"/>
                <a:gd name="connsiteX3" fmla="*/ 854833 w 957413"/>
                <a:gd name="connsiteY3" fmla="*/ 239353 h 410320"/>
                <a:gd name="connsiteX4" fmla="*/ 820640 w 957413"/>
                <a:gd name="connsiteY4" fmla="*/ 273547 h 410320"/>
                <a:gd name="connsiteX5" fmla="*/ 478707 w 957413"/>
                <a:gd name="connsiteY5" fmla="*/ 136773 h 410320"/>
                <a:gd name="connsiteX6" fmla="*/ 0 w 957413"/>
                <a:gd name="connsiteY6" fmla="*/ 0 h 410320"/>
                <a:gd name="connsiteX7" fmla="*/ 0 w 957413"/>
                <a:gd name="connsiteY7" fmla="*/ 273547 h 410320"/>
                <a:gd name="connsiteX8" fmla="*/ 478707 w 957413"/>
                <a:gd name="connsiteY8" fmla="*/ 410320 h 410320"/>
                <a:gd name="connsiteX9" fmla="*/ 957413 w 957413"/>
                <a:gd name="connsiteY9" fmla="*/ 273547 h 410320"/>
                <a:gd name="connsiteX10" fmla="*/ 957413 w 957413"/>
                <a:gd name="connsiteY10" fmla="*/ 0 h 410320"/>
                <a:gd name="connsiteX11" fmla="*/ 478707 w 957413"/>
                <a:gd name="connsiteY11" fmla="*/ 136773 h 410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57413" h="410320">
                  <a:moveTo>
                    <a:pt x="820640" y="273547"/>
                  </a:moveTo>
                  <a:cubicBezTo>
                    <a:pt x="800124" y="273547"/>
                    <a:pt x="786447" y="259869"/>
                    <a:pt x="786447" y="239353"/>
                  </a:cubicBezTo>
                  <a:cubicBezTo>
                    <a:pt x="786447" y="218837"/>
                    <a:pt x="800124" y="205160"/>
                    <a:pt x="820640" y="205160"/>
                  </a:cubicBezTo>
                  <a:cubicBezTo>
                    <a:pt x="841156" y="205160"/>
                    <a:pt x="854833" y="218837"/>
                    <a:pt x="854833" y="239353"/>
                  </a:cubicBezTo>
                  <a:cubicBezTo>
                    <a:pt x="854833" y="259869"/>
                    <a:pt x="841156" y="273547"/>
                    <a:pt x="820640" y="273547"/>
                  </a:cubicBezTo>
                  <a:close/>
                  <a:moveTo>
                    <a:pt x="478707" y="136773"/>
                  </a:moveTo>
                  <a:cubicBezTo>
                    <a:pt x="215418" y="136773"/>
                    <a:pt x="0" y="75225"/>
                    <a:pt x="0" y="0"/>
                  </a:cubicBezTo>
                  <a:lnTo>
                    <a:pt x="0" y="273547"/>
                  </a:lnTo>
                  <a:cubicBezTo>
                    <a:pt x="0" y="348772"/>
                    <a:pt x="215418" y="410320"/>
                    <a:pt x="478707" y="410320"/>
                  </a:cubicBezTo>
                  <a:cubicBezTo>
                    <a:pt x="741995" y="410320"/>
                    <a:pt x="957413" y="348772"/>
                    <a:pt x="957413" y="273547"/>
                  </a:cubicBezTo>
                  <a:lnTo>
                    <a:pt x="957413" y="0"/>
                  </a:lnTo>
                  <a:cubicBezTo>
                    <a:pt x="957413" y="75225"/>
                    <a:pt x="741995" y="136773"/>
                    <a:pt x="478707" y="136773"/>
                  </a:cubicBezTo>
                  <a:close/>
                </a:path>
              </a:pathLst>
            </a:custGeom>
            <a:solidFill>
              <a:srgbClr val="FFDE53"/>
            </a:solidFill>
            <a:ln w="170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5890408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AE49869-42A8-4DF6-A0BF-B4B5680CB52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097279" y="1257301"/>
            <a:ext cx="10058399" cy="4919663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zh-TW" altLang="en-US" sz="2400" b="1" dirty="0">
                <a:solidFill>
                  <a:srgbClr val="303233"/>
                </a:solidFill>
                <a:latin typeface="Lato" panose="020F0502020204030203" pitchFamily="34" charset="0"/>
              </a:rPr>
              <a:t>缺失值補插</a:t>
            </a:r>
            <a:r>
              <a:rPr lang="en-US" altLang="zh-TW" sz="2400" b="1" dirty="0">
                <a:solidFill>
                  <a:srgbClr val="303233"/>
                </a:solidFill>
                <a:latin typeface="Lato" panose="020F0502020204030203" pitchFamily="34" charset="0"/>
              </a:rPr>
              <a:t>(Imputation)</a:t>
            </a:r>
          </a:p>
          <a:p>
            <a:pPr marL="285750" lvl="1" indent="-285750" algn="just">
              <a:lnSpc>
                <a:spcPct val="100000"/>
              </a:lnSpc>
              <a:spcBef>
                <a:spcPts val="1200"/>
              </a:spcBef>
              <a:buBlip>
                <a:blip r:embed="rId2"/>
              </a:buBlip>
            </a:pPr>
            <a:r>
              <a:rPr lang="zh-TW" altLang="en-US" b="1" dirty="0">
                <a:solidFill>
                  <a:srgbClr val="303233"/>
                </a:solidFill>
                <a:latin typeface="Lato" panose="020F0502020204030203" pitchFamily="34" charset="0"/>
              </a:rPr>
              <a:t>填補空白數據</a:t>
            </a:r>
            <a:r>
              <a:rPr lang="en-US" altLang="zh-TW" b="1" dirty="0">
                <a:solidFill>
                  <a:srgbClr val="303233"/>
                </a:solidFill>
                <a:latin typeface="Lato" panose="020F0502020204030203" pitchFamily="34" charset="0"/>
              </a:rPr>
              <a:t>(</a:t>
            </a:r>
            <a:r>
              <a:rPr lang="zh-TW" altLang="en-US" b="1" dirty="0">
                <a:solidFill>
                  <a:srgbClr val="303233"/>
                </a:solidFill>
                <a:latin typeface="Lato" panose="020F0502020204030203" pitchFamily="34" charset="0"/>
              </a:rPr>
              <a:t>缺失值</a:t>
            </a:r>
            <a:r>
              <a:rPr lang="en-US" altLang="zh-TW" b="1" dirty="0">
                <a:solidFill>
                  <a:srgbClr val="303233"/>
                </a:solidFill>
                <a:latin typeface="Lato" panose="020F0502020204030203" pitchFamily="34" charset="0"/>
              </a:rPr>
              <a:t>)</a:t>
            </a:r>
            <a:r>
              <a:rPr lang="zh-TW" altLang="en-US" b="1" dirty="0">
                <a:solidFill>
                  <a:srgbClr val="303233"/>
                </a:solidFill>
                <a:latin typeface="Lato" panose="020F0502020204030203" pitchFamily="34" charset="0"/>
              </a:rPr>
              <a:t>過程</a:t>
            </a:r>
            <a:endParaRPr lang="en-US" altLang="zh-TW" b="1" dirty="0">
              <a:solidFill>
                <a:srgbClr val="303233"/>
              </a:solidFill>
              <a:latin typeface="Lato" panose="020F0502020204030203" pitchFamily="34" charset="0"/>
            </a:endParaRPr>
          </a:p>
          <a:p>
            <a:pPr marL="285750" lvl="1" indent="-285750" algn="just">
              <a:lnSpc>
                <a:spcPct val="100000"/>
              </a:lnSpc>
              <a:spcBef>
                <a:spcPts val="1200"/>
              </a:spcBef>
              <a:buBlip>
                <a:blip r:embed="rId2"/>
              </a:buBlip>
            </a:pPr>
            <a:r>
              <a:rPr lang="zh-TW" altLang="en-US" b="1" dirty="0">
                <a:solidFill>
                  <a:srgbClr val="303233"/>
                </a:solidFill>
                <a:latin typeface="Lato" panose="020F0502020204030203" pitchFamily="34" charset="0"/>
              </a:rPr>
              <a:t>由數據丟失的原因來處理對應的缺失值</a:t>
            </a:r>
            <a:endParaRPr lang="en-US" altLang="zh-TW" b="1" dirty="0">
              <a:solidFill>
                <a:srgbClr val="303233"/>
              </a:solidFill>
              <a:latin typeface="Lato" panose="020F0502020204030203" pitchFamily="34" charset="0"/>
            </a:endParaRPr>
          </a:p>
          <a:p>
            <a:pPr marL="468630" lvl="3" indent="-285750" algn="just">
              <a:lnSpc>
                <a:spcPct val="100000"/>
              </a:lnSpc>
              <a:spcBef>
                <a:spcPts val="1200"/>
              </a:spcBef>
              <a:buBlip>
                <a:blip r:embed="rId2"/>
              </a:buBlip>
            </a:pPr>
            <a:r>
              <a:rPr lang="zh-TW" altLang="en-US" sz="1800" dirty="0">
                <a:solidFill>
                  <a:srgbClr val="303233"/>
                </a:solidFill>
                <a:latin typeface="Lato" panose="020F0502020204030203" pitchFamily="34" charset="0"/>
              </a:rPr>
              <a:t>對於降雨量紀錄，缺失值可能意味著當天並未記錄到降雨，因此實際上的數據顯示應為 </a:t>
            </a:r>
            <a:r>
              <a:rPr lang="en-US" altLang="zh-TW" sz="1800" dirty="0">
                <a:solidFill>
                  <a:srgbClr val="303233"/>
                </a:solidFill>
                <a:latin typeface="Lato" panose="020F0502020204030203" pitchFamily="34" charset="0"/>
              </a:rPr>
              <a:t>0mm</a:t>
            </a:r>
            <a:r>
              <a:rPr lang="zh-TW" altLang="en-US" sz="1800" dirty="0">
                <a:solidFill>
                  <a:srgbClr val="303233"/>
                </a:solidFill>
                <a:latin typeface="Lato" panose="020F0502020204030203" pitchFamily="34" charset="0"/>
              </a:rPr>
              <a:t>代替；反之也有可能是設備損壞導致沒記錄到。</a:t>
            </a:r>
            <a:endParaRPr lang="en-US" altLang="zh-TW" sz="1800" dirty="0">
              <a:solidFill>
                <a:srgbClr val="303233"/>
              </a:solidFill>
              <a:latin typeface="Lato" panose="020F0502020204030203" pitchFamily="34" charset="0"/>
            </a:endParaRPr>
          </a:p>
          <a:p>
            <a:pPr marL="468630" lvl="3" indent="-285750" algn="just">
              <a:lnSpc>
                <a:spcPct val="100000"/>
              </a:lnSpc>
              <a:spcBef>
                <a:spcPts val="1200"/>
              </a:spcBef>
              <a:buBlip>
                <a:blip r:embed="rId2"/>
              </a:buBlip>
            </a:pPr>
            <a:r>
              <a:rPr lang="zh-TW" altLang="en-US" sz="1800" dirty="0">
                <a:solidFill>
                  <a:srgbClr val="303233"/>
                </a:solidFill>
                <a:latin typeface="Lato" panose="020F0502020204030203" pitchFamily="34" charset="0"/>
              </a:rPr>
              <a:t>對於溫度紀錄，由於溫度具有時間趨勢，並不會瞬間產生</a:t>
            </a:r>
            <a:r>
              <a:rPr lang="en-US" altLang="zh-TW" sz="1800" dirty="0">
                <a:solidFill>
                  <a:srgbClr val="303233"/>
                </a:solidFill>
                <a:latin typeface="Lato" panose="020F0502020204030203" pitchFamily="34" charset="0"/>
              </a:rPr>
              <a:t>±10</a:t>
            </a:r>
            <a:r>
              <a:rPr lang="zh-TW" altLang="en-US" sz="1800" dirty="0">
                <a:solidFill>
                  <a:srgbClr val="303233"/>
                </a:solidFill>
                <a:latin typeface="Lato" panose="020F0502020204030203" pitchFamily="34" charset="0"/>
              </a:rPr>
              <a:t>度以上的變化，因此可透過移動平均的方式來插補缺失值或者紀錄異常的現象。</a:t>
            </a:r>
            <a:endParaRPr lang="en-US" altLang="zh-TW" sz="1800" dirty="0">
              <a:solidFill>
                <a:srgbClr val="303233"/>
              </a:solidFill>
              <a:latin typeface="Lato" panose="020F0502020204030203" pitchFamily="34" charset="0"/>
            </a:endParaRPr>
          </a:p>
          <a:p>
            <a:pPr lvl="2">
              <a:spcBef>
                <a:spcPts val="1200"/>
              </a:spcBef>
            </a:pPr>
            <a:endParaRPr lang="en-US" altLang="zh-TW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358CEDB-2AA4-4230-A3B0-B1027F004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0F8B3-B036-43FD-8A15-9C97D3881525}" type="slidenum">
              <a:rPr lang="zh-TW" altLang="en-US" smtClean="0"/>
              <a:t>20</a:t>
            </a:fld>
            <a:endParaRPr lang="zh-TW" altLang="en-US"/>
          </a:p>
        </p:txBody>
      </p:sp>
      <p:sp>
        <p:nvSpPr>
          <p:cNvPr id="7" name="手繪多邊形: 圖案 6">
            <a:extLst>
              <a:ext uri="{FF2B5EF4-FFF2-40B4-BE49-F238E27FC236}">
                <a16:creationId xmlns:a16="http://schemas.microsoft.com/office/drawing/2014/main" id="{F97501B5-F800-4F86-A104-2C6C2EC4B1FB}"/>
              </a:ext>
            </a:extLst>
          </p:cNvPr>
          <p:cNvSpPr/>
          <p:nvPr/>
        </p:nvSpPr>
        <p:spPr>
          <a:xfrm>
            <a:off x="5014913" y="4768614"/>
            <a:ext cx="2181225" cy="1155542"/>
          </a:xfrm>
          <a:custGeom>
            <a:avLst/>
            <a:gdLst>
              <a:gd name="connsiteX0" fmla="*/ 0 w 2181225"/>
              <a:gd name="connsiteY0" fmla="*/ 821392 h 1155542"/>
              <a:gd name="connsiteX1" fmla="*/ 676275 w 2181225"/>
              <a:gd name="connsiteY1" fmla="*/ 440392 h 1155542"/>
              <a:gd name="connsiteX2" fmla="*/ 933450 w 2181225"/>
              <a:gd name="connsiteY2" fmla="*/ 1154767 h 1155542"/>
              <a:gd name="connsiteX3" fmla="*/ 1152525 w 2181225"/>
              <a:gd name="connsiteY3" fmla="*/ 278467 h 1155542"/>
              <a:gd name="connsiteX4" fmla="*/ 2181225 w 2181225"/>
              <a:gd name="connsiteY4" fmla="*/ 2242 h 1155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81225" h="1155542">
                <a:moveTo>
                  <a:pt x="0" y="821392"/>
                </a:moveTo>
                <a:cubicBezTo>
                  <a:pt x="260350" y="603111"/>
                  <a:pt x="520700" y="384830"/>
                  <a:pt x="676275" y="440392"/>
                </a:cubicBezTo>
                <a:cubicBezTo>
                  <a:pt x="831850" y="495954"/>
                  <a:pt x="854075" y="1181754"/>
                  <a:pt x="933450" y="1154767"/>
                </a:cubicBezTo>
                <a:cubicBezTo>
                  <a:pt x="1012825" y="1127780"/>
                  <a:pt x="944563" y="470554"/>
                  <a:pt x="1152525" y="278467"/>
                </a:cubicBezTo>
                <a:cubicBezTo>
                  <a:pt x="1360488" y="86379"/>
                  <a:pt x="2043113" y="-16808"/>
                  <a:pt x="2181225" y="2242"/>
                </a:cubicBezTo>
              </a:path>
            </a:pathLst>
          </a:custGeom>
          <a:ln w="19050">
            <a:solidFill>
              <a:schemeClr val="accent4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>
              <a:ln w="19050">
                <a:solidFill>
                  <a:schemeClr val="tx1"/>
                </a:solidFill>
              </a:ln>
            </a:endParaRPr>
          </a:p>
        </p:txBody>
      </p:sp>
      <p:sp>
        <p:nvSpPr>
          <p:cNvPr id="8" name="手繪多邊形: 圖案 7">
            <a:extLst>
              <a:ext uri="{FF2B5EF4-FFF2-40B4-BE49-F238E27FC236}">
                <a16:creationId xmlns:a16="http://schemas.microsoft.com/office/drawing/2014/main" id="{4BC05385-5BB9-4616-A7AD-2188ED562E96}"/>
              </a:ext>
            </a:extLst>
          </p:cNvPr>
          <p:cNvSpPr/>
          <p:nvPr/>
        </p:nvSpPr>
        <p:spPr>
          <a:xfrm>
            <a:off x="5014912" y="4768614"/>
            <a:ext cx="2152650" cy="838200"/>
          </a:xfrm>
          <a:custGeom>
            <a:avLst/>
            <a:gdLst>
              <a:gd name="connsiteX0" fmla="*/ 0 w 2152650"/>
              <a:gd name="connsiteY0" fmla="*/ 838200 h 838200"/>
              <a:gd name="connsiteX1" fmla="*/ 885825 w 2152650"/>
              <a:gd name="connsiteY1" fmla="*/ 314325 h 838200"/>
              <a:gd name="connsiteX2" fmla="*/ 2152650 w 2152650"/>
              <a:gd name="connsiteY2" fmla="*/ 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52650" h="838200">
                <a:moveTo>
                  <a:pt x="0" y="838200"/>
                </a:moveTo>
                <a:cubicBezTo>
                  <a:pt x="263525" y="646112"/>
                  <a:pt x="527050" y="454025"/>
                  <a:pt x="885825" y="314325"/>
                </a:cubicBezTo>
                <a:cubicBezTo>
                  <a:pt x="1244600" y="174625"/>
                  <a:pt x="1905000" y="1587"/>
                  <a:pt x="2152650" y="0"/>
                </a:cubicBezTo>
              </a:path>
            </a:pathLst>
          </a:custGeom>
          <a:noFill/>
          <a:ln w="190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AE541547-ECC6-4724-A492-2C6D2A032D8D}"/>
              </a:ext>
            </a:extLst>
          </p:cNvPr>
          <p:cNvCxnSpPr/>
          <p:nvPr/>
        </p:nvCxnSpPr>
        <p:spPr>
          <a:xfrm>
            <a:off x="4848225" y="4844814"/>
            <a:ext cx="0" cy="1155936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7AC96AA1-E557-4B32-A029-BD0D60AA3809}"/>
              </a:ext>
            </a:extLst>
          </p:cNvPr>
          <p:cNvCxnSpPr/>
          <p:nvPr/>
        </p:nvCxnSpPr>
        <p:spPr>
          <a:xfrm>
            <a:off x="4848225" y="6000356"/>
            <a:ext cx="2571750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61889D17-4DF3-4AD0-866A-61498AC1EB62}"/>
              </a:ext>
            </a:extLst>
          </p:cNvPr>
          <p:cNvSpPr txBox="1"/>
          <p:nvPr/>
        </p:nvSpPr>
        <p:spPr>
          <a:xfrm>
            <a:off x="7419975" y="5957490"/>
            <a:ext cx="5806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T(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秒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B5AD977E-9078-4720-B963-562077E8189E}"/>
              </a:ext>
            </a:extLst>
          </p:cNvPr>
          <p:cNvSpPr txBox="1"/>
          <p:nvPr/>
        </p:nvSpPr>
        <p:spPr>
          <a:xfrm>
            <a:off x="4171438" y="4690926"/>
            <a:ext cx="6591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度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℃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66A7615A-813E-42F7-B449-14571DF66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81829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altLang="zh-TW" sz="4800" dirty="0">
                <a:latin typeface="+mj-lt"/>
                <a:ea typeface="+mj-ea"/>
              </a:rPr>
              <a:t>Data Preprocess</a:t>
            </a:r>
            <a:endParaRPr lang="zh-TW" altLang="en-US" sz="4800" dirty="0">
              <a:latin typeface="+mj-lt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777458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AE49869-42A8-4DF6-A0BF-B4B5680CB52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097279" y="1257301"/>
            <a:ext cx="10058399" cy="4919663"/>
          </a:xfrm>
        </p:spPr>
        <p:txBody>
          <a:bodyPr vert="horz" lIns="0" tIns="45720" rIns="0" bIns="45720" rtlCol="0">
            <a:norm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zh-TW" altLang="en-US" sz="2400" b="1" dirty="0">
                <a:solidFill>
                  <a:srgbClr val="303233"/>
                </a:solidFill>
                <a:latin typeface="Lato" panose="020F0502020204030203" pitchFamily="34" charset="0"/>
              </a:rPr>
              <a:t>缺失值取代</a:t>
            </a:r>
            <a:r>
              <a:rPr lang="en-US" altLang="zh-TW" sz="2400" b="1" dirty="0">
                <a:solidFill>
                  <a:srgbClr val="303233"/>
                </a:solidFill>
                <a:latin typeface="Lato" panose="020F0502020204030203" pitchFamily="34" charset="0"/>
              </a:rPr>
              <a:t>(Remove Missing Values)</a:t>
            </a:r>
            <a:r>
              <a:rPr lang="zh-TW" altLang="en-US" sz="2400" b="1" dirty="0">
                <a:solidFill>
                  <a:srgbClr val="303233"/>
                </a:solidFill>
                <a:latin typeface="Lato" panose="020F0502020204030203" pitchFamily="34" charset="0"/>
              </a:rPr>
              <a:t>：補</a:t>
            </a:r>
            <a:r>
              <a:rPr lang="en-US" altLang="zh-TW" sz="2400" b="1" dirty="0">
                <a:solidFill>
                  <a:srgbClr val="303233"/>
                </a:solidFill>
                <a:latin typeface="Lato" panose="020F0502020204030203" pitchFamily="34" charset="0"/>
              </a:rPr>
              <a:t>0/missing</a:t>
            </a:r>
          </a:p>
          <a:p>
            <a:pPr marL="285750" lvl="1" indent="-285750" algn="just">
              <a:lnSpc>
                <a:spcPct val="100000"/>
              </a:lnSpc>
              <a:spcBef>
                <a:spcPts val="1200"/>
              </a:spcBef>
              <a:buBlip>
                <a:blip r:embed="rId2"/>
              </a:buBlip>
            </a:pPr>
            <a:r>
              <a:rPr lang="zh-TW" altLang="en-US" b="1" dirty="0">
                <a:solidFill>
                  <a:srgbClr val="303233"/>
                </a:solidFill>
                <a:latin typeface="Lato" panose="020F0502020204030203" pitchFamily="34" charset="0"/>
              </a:rPr>
              <a:t>連續型資料：最簡單的插補法是透過單值替換掉原有便量</a:t>
            </a:r>
            <a:endParaRPr lang="en-US" altLang="zh-TW" b="1" dirty="0">
              <a:solidFill>
                <a:srgbClr val="303233"/>
              </a:solidFill>
              <a:latin typeface="Lato" panose="020F0502020204030203" pitchFamily="34" charset="0"/>
            </a:endParaRPr>
          </a:p>
          <a:p>
            <a:pPr marL="468630" lvl="2" indent="-285750" algn="just">
              <a:lnSpc>
                <a:spcPct val="100000"/>
              </a:lnSpc>
              <a:spcBef>
                <a:spcPts val="1200"/>
              </a:spcBef>
              <a:buBlip>
                <a:blip r:embed="rId2"/>
              </a:buBlip>
            </a:pPr>
            <a:r>
              <a:rPr lang="zh-TW" altLang="en-US" sz="1800" dirty="0"/>
              <a:t>紀錄一個人家中孩童數量，若沒特別紀錄可直接補</a:t>
            </a:r>
            <a:r>
              <a:rPr lang="en-US" altLang="zh-TW" sz="1800" dirty="0"/>
              <a:t>0</a:t>
            </a:r>
          </a:p>
          <a:p>
            <a:pPr marL="468630" lvl="2" indent="-285750" algn="just">
              <a:lnSpc>
                <a:spcPct val="100000"/>
              </a:lnSpc>
              <a:spcBef>
                <a:spcPts val="1200"/>
              </a:spcBef>
              <a:buBlip>
                <a:blip r:embed="rId2"/>
              </a:buBlip>
            </a:pPr>
            <a:r>
              <a:rPr lang="zh-TW" altLang="en-US" sz="1800" dirty="0"/>
              <a:t>稅收紀錄中，沒有特別標註的課稅者則可設為最低階課稅門檻。</a:t>
            </a:r>
            <a:endParaRPr lang="en-US" altLang="zh-TW" sz="1800" dirty="0"/>
          </a:p>
          <a:p>
            <a:pPr marL="285750" lvl="1" indent="-285750" algn="just">
              <a:lnSpc>
                <a:spcPct val="100000"/>
              </a:lnSpc>
              <a:spcBef>
                <a:spcPts val="1200"/>
              </a:spcBef>
              <a:buBlip>
                <a:blip r:embed="rId2"/>
              </a:buBlip>
            </a:pPr>
            <a:r>
              <a:rPr lang="zh-TW" altLang="en-US" b="1" dirty="0">
                <a:solidFill>
                  <a:srgbClr val="303233"/>
                </a:solidFill>
                <a:latin typeface="Lato" panose="020F0502020204030203" pitchFamily="34" charset="0"/>
              </a:rPr>
              <a:t>類別型資料：最簡單的插補法即為將缺失值替補為特殊值</a:t>
            </a:r>
            <a:endParaRPr lang="en-US" altLang="zh-TW" b="1" dirty="0">
              <a:solidFill>
                <a:srgbClr val="303233"/>
              </a:solidFill>
              <a:latin typeface="Lato" panose="020F0502020204030203" pitchFamily="34" charset="0"/>
            </a:endParaRPr>
          </a:p>
          <a:p>
            <a:pPr marL="468630" lvl="2" indent="-285750" algn="just">
              <a:lnSpc>
                <a:spcPct val="100000"/>
              </a:lnSpc>
              <a:spcBef>
                <a:spcPts val="1200"/>
              </a:spcBef>
              <a:buBlip>
                <a:blip r:embed="rId2"/>
              </a:buBlip>
            </a:pPr>
            <a:r>
              <a:rPr lang="zh-TW" altLang="en-US" sz="1800" dirty="0"/>
              <a:t>信用評級中，紀錄名下是否具有動產及財產紀錄，若沒有須補上「無」或「</a:t>
            </a:r>
            <a:r>
              <a:rPr lang="en-US" altLang="zh-TW" sz="1800" dirty="0"/>
              <a:t>missing</a:t>
            </a:r>
            <a:r>
              <a:rPr lang="zh-TW" altLang="en-US" sz="1800" dirty="0"/>
              <a:t>」來表示</a:t>
            </a:r>
            <a:endParaRPr lang="en-US" altLang="zh-TW" sz="1800" dirty="0"/>
          </a:p>
          <a:p>
            <a:pPr marL="468630" lvl="2" indent="-285750" algn="just">
              <a:lnSpc>
                <a:spcPct val="100000"/>
              </a:lnSpc>
              <a:spcBef>
                <a:spcPts val="1200"/>
              </a:spcBef>
              <a:buBlip>
                <a:blip r:embed="rId2"/>
              </a:buBlip>
            </a:pPr>
            <a:r>
              <a:rPr lang="zh-TW" altLang="en-US" sz="1800" dirty="0"/>
              <a:t>個人學經歷調查中，若工作經驗或學歷門檻無填答，同樣需設為</a:t>
            </a:r>
            <a:r>
              <a:rPr lang="en-US" altLang="zh-TW" sz="1800" dirty="0"/>
              <a:t>missing</a:t>
            </a:r>
          </a:p>
          <a:p>
            <a:pPr lvl="2"/>
            <a:endParaRPr lang="en-US" altLang="zh-TW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358CEDB-2AA4-4230-A3B0-B1027F004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0F8B3-B036-43FD-8A15-9C97D3881525}" type="slidenum">
              <a:rPr lang="zh-TW" altLang="en-US" smtClean="0"/>
              <a:t>21</a:t>
            </a:fld>
            <a:endParaRPr lang="zh-TW" altLang="en-US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9A2C15E0-DCB3-4FAA-AE92-D793020AFBFA}"/>
              </a:ext>
            </a:extLst>
          </p:cNvPr>
          <p:cNvSpPr txBox="1"/>
          <p:nvPr/>
        </p:nvSpPr>
        <p:spPr>
          <a:xfrm>
            <a:off x="2599569" y="5355925"/>
            <a:ext cx="6992862" cy="800219"/>
          </a:xfrm>
          <a:prstGeom prst="rect">
            <a:avLst/>
          </a:prstGeom>
          <a:noFill/>
          <a:ln w="19050">
            <a:solidFill>
              <a:schemeClr val="accent5"/>
            </a:solidFill>
          </a:ln>
        </p:spPr>
        <p:txBody>
          <a:bodyPr wrap="square">
            <a:spAutoFit/>
          </a:bodyPr>
          <a:lstStyle/>
          <a:p>
            <a:pPr marL="0" lvl="1" algn="ctr">
              <a:spcBef>
                <a:spcPts val="1200"/>
              </a:spcBef>
            </a:pPr>
            <a:r>
              <a:rPr lang="zh-TW" altLang="en-US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由於上述資料雖</a:t>
            </a:r>
            <a:r>
              <a:rPr lang="zh-TW" altLang="en-US" b="1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無填答</a:t>
            </a:r>
            <a:r>
              <a:rPr lang="zh-TW" altLang="en-US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但仍具有其資料的</a:t>
            </a:r>
            <a:r>
              <a:rPr lang="zh-TW" altLang="en-US" b="1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信息性</a:t>
            </a:r>
            <a:endParaRPr lang="en-US" altLang="zh-TW" b="1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marL="0" lvl="1" algn="ctr">
              <a:spcBef>
                <a:spcPts val="1200"/>
              </a:spcBef>
            </a:pPr>
            <a:r>
              <a:rPr lang="zh-TW" altLang="en-US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因此在設定資料蒐集環節時需</a:t>
            </a:r>
            <a:r>
              <a:rPr lang="zh-TW" altLang="en-US" b="1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一併考量</a:t>
            </a:r>
            <a:r>
              <a:rPr lang="zh-TW" altLang="en-US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做為蒐集的其中一項類別</a:t>
            </a:r>
            <a:endParaRPr lang="en-US" altLang="zh-TW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149860F-4202-49E0-A896-34E1BB9546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81829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altLang="zh-TW" sz="4800" dirty="0">
                <a:latin typeface="+mj-lt"/>
                <a:ea typeface="+mj-ea"/>
              </a:rPr>
              <a:t>Data Preprocess</a:t>
            </a:r>
            <a:endParaRPr lang="zh-TW" altLang="en-US" sz="4800" dirty="0">
              <a:latin typeface="+mj-lt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0452630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AE49869-42A8-4DF6-A0BF-B4B5680CB52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097279" y="1257301"/>
            <a:ext cx="10058399" cy="4919663"/>
          </a:xfrm>
        </p:spPr>
        <p:txBody>
          <a:bodyPr vert="horz" lIns="0" tIns="45720" rIns="0" bIns="45720" rtlCol="0">
            <a:norm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zh-TW" altLang="en-US" sz="2400" b="1" dirty="0">
                <a:solidFill>
                  <a:srgbClr val="303233"/>
                </a:solidFill>
                <a:latin typeface="Lato" panose="020F0502020204030203" pitchFamily="34" charset="0"/>
              </a:rPr>
              <a:t>資料清理</a:t>
            </a:r>
            <a:r>
              <a:rPr lang="en-US" altLang="zh-TW" sz="2400" b="1" dirty="0">
                <a:solidFill>
                  <a:srgbClr val="303233"/>
                </a:solidFill>
                <a:latin typeface="Lato" panose="020F0502020204030203" pitchFamily="34" charset="0"/>
              </a:rPr>
              <a:t>(Data Cleaning)</a:t>
            </a:r>
          </a:p>
          <a:p>
            <a:pPr marL="285750" lvl="1" indent="-285750" algn="just">
              <a:lnSpc>
                <a:spcPct val="100000"/>
              </a:lnSpc>
              <a:spcBef>
                <a:spcPts val="1200"/>
              </a:spcBef>
              <a:buBlip>
                <a:blip r:embed="rId2"/>
              </a:buBlip>
            </a:pPr>
            <a:r>
              <a:rPr lang="zh-TW" altLang="en-US" b="1" dirty="0">
                <a:solidFill>
                  <a:srgbClr val="303233"/>
                </a:solidFill>
                <a:latin typeface="Lato" panose="020F0502020204030203" pitchFamily="34" charset="0"/>
              </a:rPr>
              <a:t>將數據進行模型建構，應做好數據清理以避免判斷錯誤</a:t>
            </a:r>
          </a:p>
          <a:p>
            <a:pPr marL="285750" lvl="1" indent="-285750" algn="just">
              <a:lnSpc>
                <a:spcPct val="100000"/>
              </a:lnSpc>
              <a:spcBef>
                <a:spcPts val="1200"/>
              </a:spcBef>
              <a:buBlip>
                <a:blip r:embed="rId2"/>
              </a:buBlip>
            </a:pPr>
            <a:r>
              <a:rPr lang="zh-TW" altLang="en-US" b="1" dirty="0">
                <a:solidFill>
                  <a:srgbClr val="303233"/>
                </a:solidFill>
                <a:latin typeface="Lato" panose="020F0502020204030203" pitchFamily="34" charset="0"/>
              </a:rPr>
              <a:t>連續型：透過繪製散佈圖，觀察散佈點位異常偏遠的資料</a:t>
            </a:r>
            <a:endParaRPr lang="en-US" altLang="zh-TW" b="1" dirty="0">
              <a:solidFill>
                <a:srgbClr val="303233"/>
              </a:solidFill>
              <a:latin typeface="Lato" panose="020F0502020204030203" pitchFamily="34" charset="0"/>
            </a:endParaRPr>
          </a:p>
          <a:p>
            <a:pPr marL="285750" lvl="1" indent="-285750" algn="just">
              <a:lnSpc>
                <a:spcPct val="100000"/>
              </a:lnSpc>
              <a:spcBef>
                <a:spcPts val="1200"/>
              </a:spcBef>
              <a:buBlip>
                <a:blip r:embed="rId2"/>
              </a:buBlip>
            </a:pPr>
            <a:r>
              <a:rPr lang="zh-TW" altLang="en-US" b="1" dirty="0">
                <a:solidFill>
                  <a:srgbClr val="303233"/>
                </a:solidFill>
                <a:latin typeface="Lato" panose="020F0502020204030203" pitchFamily="34" charset="0"/>
              </a:rPr>
              <a:t>類別型：透過繪製直方圖，並觀察分量極低的類型，有可能格式輸入錯誤、大小寫差異等</a:t>
            </a:r>
            <a:endParaRPr lang="en-US" altLang="zh-TW" b="1" dirty="0">
              <a:solidFill>
                <a:srgbClr val="303233"/>
              </a:solidFill>
              <a:latin typeface="Lato" panose="020F0502020204030203" pitchFamily="34" charset="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358CEDB-2AA4-4230-A3B0-B1027F004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0F8B3-B036-43FD-8A15-9C97D3881525}" type="slidenum">
              <a:rPr lang="zh-TW" altLang="en-US" smtClean="0"/>
              <a:t>22</a:t>
            </a:fld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4052578-DF2E-472E-824B-B495B674E1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3717131"/>
            <a:ext cx="4152900" cy="233600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0" name="Rectangle 4">
            <a:extLst>
              <a:ext uri="{FF2B5EF4-FFF2-40B4-BE49-F238E27FC236}">
                <a16:creationId xmlns:a16="http://schemas.microsoft.com/office/drawing/2014/main" id="{55FC7551-6F18-45CC-B044-B2BF311FEFCC}"/>
              </a:ext>
            </a:extLst>
          </p:cNvPr>
          <p:cNvSpPr/>
          <p:nvPr/>
        </p:nvSpPr>
        <p:spPr bwMode="auto">
          <a:xfrm>
            <a:off x="5861466" y="5340351"/>
            <a:ext cx="526634" cy="544513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endParaRPr lang="zh-TW" altLang="en-US" sz="1350">
              <a:latin typeface="Arial" charset="0"/>
              <a:cs typeface="Arial" charset="0"/>
            </a:endParaRP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BBF74C23-7EB1-475D-A2D9-653D0FAF75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9754" y="3353769"/>
            <a:ext cx="2780047" cy="269936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4" name="橢圓 13">
            <a:extLst>
              <a:ext uri="{FF2B5EF4-FFF2-40B4-BE49-F238E27FC236}">
                <a16:creationId xmlns:a16="http://schemas.microsoft.com/office/drawing/2014/main" id="{1F39850C-4BBF-447D-81C2-B1C1A77B3BC8}"/>
              </a:ext>
            </a:extLst>
          </p:cNvPr>
          <p:cNvSpPr/>
          <p:nvPr/>
        </p:nvSpPr>
        <p:spPr>
          <a:xfrm>
            <a:off x="7463074" y="3429000"/>
            <a:ext cx="488887" cy="43683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E9E845C-D2F8-4508-8D0C-85F3D1906F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81829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altLang="zh-TW" sz="4800" dirty="0">
                <a:latin typeface="+mj-lt"/>
                <a:ea typeface="+mj-ea"/>
              </a:rPr>
              <a:t>Data Preprocess</a:t>
            </a:r>
            <a:endParaRPr lang="zh-TW" altLang="en-US" sz="4800" dirty="0">
              <a:latin typeface="+mj-lt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4372222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AE49869-42A8-4DF6-A0BF-B4B5680CB52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097279" y="1257301"/>
            <a:ext cx="10058399" cy="4919663"/>
          </a:xfrm>
        </p:spPr>
        <p:txBody>
          <a:bodyPr vert="horz" lIns="0" tIns="45720" rIns="0" bIns="45720" rtlCol="0">
            <a:norm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zh-TW" altLang="en-US" sz="2400" b="1" dirty="0">
                <a:solidFill>
                  <a:srgbClr val="303233"/>
                </a:solidFill>
                <a:latin typeface="Lato" panose="020F0502020204030203" pitchFamily="34" charset="0"/>
              </a:rPr>
              <a:t>離群值</a:t>
            </a:r>
            <a:r>
              <a:rPr lang="en-US" altLang="zh-TW" sz="2400" b="1" dirty="0">
                <a:solidFill>
                  <a:srgbClr val="303233"/>
                </a:solidFill>
                <a:latin typeface="Lato" panose="020F0502020204030203" pitchFamily="34" charset="0"/>
              </a:rPr>
              <a:t>(Outliers)</a:t>
            </a:r>
          </a:p>
          <a:p>
            <a:pPr marL="285750" lvl="1" indent="-285750" algn="just">
              <a:lnSpc>
                <a:spcPct val="100000"/>
              </a:lnSpc>
              <a:spcBef>
                <a:spcPts val="1200"/>
              </a:spcBef>
              <a:buBlip>
                <a:blip r:embed="rId2"/>
              </a:buBlip>
            </a:pPr>
            <a:r>
              <a:rPr lang="zh-TW" altLang="en-US" b="1" dirty="0">
                <a:solidFill>
                  <a:srgbClr val="303233"/>
                </a:solidFill>
                <a:latin typeface="Lato" panose="020F0502020204030203" pitchFamily="34" charset="0"/>
              </a:rPr>
              <a:t>離群值的出現通常與其他數值的分布完全不同</a:t>
            </a:r>
          </a:p>
          <a:p>
            <a:pPr marL="285750" lvl="1" indent="-285750" algn="just">
              <a:lnSpc>
                <a:spcPct val="100000"/>
              </a:lnSpc>
              <a:spcBef>
                <a:spcPts val="1200"/>
              </a:spcBef>
              <a:buBlip>
                <a:blip r:embed="rId2"/>
              </a:buBlip>
            </a:pPr>
            <a:r>
              <a:rPr lang="zh-TW" altLang="en-US" b="1" dirty="0">
                <a:solidFill>
                  <a:srgbClr val="303233"/>
                </a:solidFill>
                <a:latin typeface="Lato" panose="020F0502020204030203" pitchFamily="34" charset="0"/>
              </a:rPr>
              <a:t>通常離群值會出現在變量的最大或最小位置，以至於它可對數據的整體走向產生影響</a:t>
            </a:r>
            <a:endParaRPr lang="en-US" altLang="zh-TW" sz="1400" b="1" dirty="0">
              <a:solidFill>
                <a:srgbClr val="303233"/>
              </a:solidFill>
              <a:latin typeface="Lato" panose="020F0502020204030203" pitchFamily="34" charset="0"/>
            </a:endParaRPr>
          </a:p>
          <a:p>
            <a:pPr marL="468630" lvl="2" indent="-285750" algn="just">
              <a:lnSpc>
                <a:spcPct val="100000"/>
              </a:lnSpc>
              <a:spcBef>
                <a:spcPts val="1200"/>
              </a:spcBef>
              <a:buBlip>
                <a:blip r:embed="rId2"/>
              </a:buBlip>
            </a:pPr>
            <a:r>
              <a:rPr lang="zh-TW" altLang="en-US" sz="1800" dirty="0"/>
              <a:t>例如：班級總分調查，</a:t>
            </a:r>
            <a:r>
              <a:rPr lang="en-US" altLang="zh-TW" sz="1800" dirty="0"/>
              <a:t>90%</a:t>
            </a:r>
            <a:r>
              <a:rPr lang="zh-TW" altLang="en-US" sz="1800" dirty="0"/>
              <a:t>的同學都考不及格，然而</a:t>
            </a:r>
            <a:r>
              <a:rPr lang="en-US" altLang="zh-TW" sz="1800" dirty="0"/>
              <a:t>10%</a:t>
            </a:r>
            <a:r>
              <a:rPr lang="zh-TW" altLang="en-US" sz="1800" dirty="0"/>
              <a:t>的同學分數很高，導致平均班級總分還是得以及格</a:t>
            </a:r>
            <a:endParaRPr lang="en-US" altLang="zh-TW" sz="1800" dirty="0"/>
          </a:p>
          <a:p>
            <a:pPr marL="285750" lvl="1" indent="-285750" algn="just">
              <a:lnSpc>
                <a:spcPct val="100000"/>
              </a:lnSpc>
              <a:spcBef>
                <a:spcPts val="1200"/>
              </a:spcBef>
              <a:buBlip>
                <a:blip r:embed="rId2"/>
              </a:buBlip>
            </a:pPr>
            <a:r>
              <a:rPr lang="zh-TW" altLang="en-US" b="1" dirty="0">
                <a:solidFill>
                  <a:srgbClr val="303233"/>
                </a:solidFill>
                <a:latin typeface="Lato" panose="020F0502020204030203" pitchFamily="34" charset="0"/>
              </a:rPr>
              <a:t>部分的離群值產生，可能為資料輸入時產生的錯誤</a:t>
            </a:r>
            <a:endParaRPr lang="en-US" altLang="zh-TW" b="1" dirty="0">
              <a:solidFill>
                <a:srgbClr val="303233"/>
              </a:solidFill>
              <a:latin typeface="Lato" panose="020F0502020204030203" pitchFamily="34" charset="0"/>
            </a:endParaRPr>
          </a:p>
          <a:p>
            <a:pPr marL="468630" lvl="2" indent="-285750" algn="just">
              <a:lnSpc>
                <a:spcPct val="100000"/>
              </a:lnSpc>
              <a:spcBef>
                <a:spcPts val="1200"/>
              </a:spcBef>
              <a:buBlip>
                <a:blip r:embed="rId2"/>
              </a:buBlip>
            </a:pPr>
            <a:r>
              <a:rPr lang="zh-TW" altLang="en-US" sz="1800" dirty="0"/>
              <a:t>例如：年齡：</a:t>
            </a:r>
            <a:r>
              <a:rPr lang="en-US" altLang="zh-TW" sz="1800" dirty="0"/>
              <a:t>266</a:t>
            </a:r>
            <a:r>
              <a:rPr lang="zh-TW" altLang="en-US" sz="1800" dirty="0"/>
              <a:t>歲、天氣：</a:t>
            </a:r>
            <a:r>
              <a:rPr lang="en-US" altLang="zh-TW" sz="1800" dirty="0"/>
              <a:t>49</a:t>
            </a:r>
            <a:r>
              <a:rPr lang="zh-TW" altLang="en-US" sz="1800" dirty="0"/>
              <a:t>度</a:t>
            </a:r>
            <a:r>
              <a:rPr lang="en-US" altLang="zh-TW" sz="1800" dirty="0"/>
              <a:t>…</a:t>
            </a:r>
          </a:p>
          <a:p>
            <a:pPr marL="285750" lvl="1" indent="-285750" algn="just">
              <a:lnSpc>
                <a:spcPct val="100000"/>
              </a:lnSpc>
              <a:spcBef>
                <a:spcPts val="1200"/>
              </a:spcBef>
              <a:buBlip>
                <a:blip r:embed="rId2"/>
              </a:buBlip>
            </a:pPr>
            <a:r>
              <a:rPr lang="zh-TW" altLang="en-US" b="1" dirty="0">
                <a:solidFill>
                  <a:srgbClr val="303233"/>
                </a:solidFill>
                <a:latin typeface="Lato" panose="020F0502020204030203" pitchFamily="34" charset="0"/>
              </a:rPr>
              <a:t>數值型別的離群值往往會對線性模型產生極大影響；然而對於分類模型</a:t>
            </a:r>
            <a:r>
              <a:rPr lang="en-US" altLang="zh-TW" b="1" dirty="0">
                <a:solidFill>
                  <a:srgbClr val="303233"/>
                </a:solidFill>
                <a:latin typeface="Lato" panose="020F0502020204030203" pitchFamily="34" charset="0"/>
              </a:rPr>
              <a:t>(</a:t>
            </a:r>
            <a:r>
              <a:rPr lang="zh-TW" altLang="en-US" b="1" dirty="0">
                <a:solidFill>
                  <a:srgbClr val="303233"/>
                </a:solidFill>
                <a:latin typeface="Lato" panose="020F0502020204030203" pitchFamily="34" charset="0"/>
              </a:rPr>
              <a:t>例如：隨機森林、</a:t>
            </a:r>
            <a:r>
              <a:rPr lang="en-US" altLang="zh-TW" b="1" dirty="0">
                <a:solidFill>
                  <a:srgbClr val="303233"/>
                </a:solidFill>
                <a:latin typeface="Lato" panose="020F0502020204030203" pitchFamily="34" charset="0"/>
              </a:rPr>
              <a:t>SVM)</a:t>
            </a:r>
            <a:r>
              <a:rPr lang="zh-TW" altLang="en-US" b="1" dirty="0">
                <a:solidFill>
                  <a:srgbClr val="303233"/>
                </a:solidFill>
                <a:latin typeface="Lato" panose="020F0502020204030203" pitchFamily="34" charset="0"/>
              </a:rPr>
              <a:t>影響則較小</a:t>
            </a:r>
            <a:endParaRPr lang="en-US" altLang="zh-TW" b="1" dirty="0">
              <a:solidFill>
                <a:srgbClr val="303233"/>
              </a:solidFill>
              <a:latin typeface="Lato" panose="020F0502020204030203" pitchFamily="34" charset="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358CEDB-2AA4-4230-A3B0-B1027F004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0F8B3-B036-43FD-8A15-9C97D3881525}" type="slidenum">
              <a:rPr lang="zh-TW" altLang="en-US" smtClean="0"/>
              <a:t>23</a:t>
            </a:fld>
            <a:endParaRPr lang="zh-TW" alt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CB2BCCB-32DF-4EE1-8218-BFD0E4708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81829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altLang="zh-TW" sz="4800" dirty="0">
                <a:latin typeface="+mj-lt"/>
                <a:ea typeface="+mj-ea"/>
              </a:rPr>
              <a:t>Data Preprocess</a:t>
            </a:r>
            <a:endParaRPr lang="zh-TW" altLang="en-US" sz="4800" dirty="0">
              <a:latin typeface="+mj-lt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8598038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AE49869-42A8-4DF6-A0BF-B4B5680CB52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097279" y="1257301"/>
            <a:ext cx="10058399" cy="4919663"/>
          </a:xfrm>
        </p:spPr>
        <p:txBody>
          <a:bodyPr vert="horz" lIns="0" tIns="45720" rIns="0" bIns="45720" rtlCol="0">
            <a:norm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zh-TW" altLang="en-US" sz="2400" b="1" dirty="0">
                <a:solidFill>
                  <a:srgbClr val="303233"/>
                </a:solidFill>
                <a:latin typeface="Lato" panose="020F0502020204030203" pitchFamily="34" charset="0"/>
              </a:rPr>
              <a:t>離群值</a:t>
            </a:r>
            <a:r>
              <a:rPr lang="en-US" altLang="zh-TW" sz="2400" b="1" dirty="0">
                <a:solidFill>
                  <a:srgbClr val="303233"/>
                </a:solidFill>
                <a:latin typeface="Lato" panose="020F0502020204030203" pitchFamily="34" charset="0"/>
              </a:rPr>
              <a:t>(Outliers)</a:t>
            </a:r>
          </a:p>
          <a:p>
            <a:pPr marL="285750" lvl="1" indent="-285750" algn="just">
              <a:lnSpc>
                <a:spcPct val="100000"/>
              </a:lnSpc>
              <a:spcBef>
                <a:spcPts val="1200"/>
              </a:spcBef>
              <a:buBlip>
                <a:blip r:embed="rId2"/>
              </a:buBlip>
            </a:pPr>
            <a:r>
              <a:rPr lang="zh-TW" altLang="en-US" b="1" dirty="0">
                <a:solidFill>
                  <a:srgbClr val="303233"/>
                </a:solidFill>
                <a:latin typeface="Lato" panose="020F0502020204030203" pitchFamily="34" charset="0"/>
              </a:rPr>
              <a:t>識別離群值對於機器學習的結果準確率至關重要</a:t>
            </a:r>
            <a:endParaRPr lang="en-US" altLang="zh-TW" b="1" dirty="0">
              <a:solidFill>
                <a:srgbClr val="303233"/>
              </a:solidFill>
              <a:latin typeface="Lato" panose="020F0502020204030203" pitchFamily="34" charset="0"/>
            </a:endParaRPr>
          </a:p>
          <a:p>
            <a:pPr marL="285750" lvl="1" indent="-285750" algn="just">
              <a:lnSpc>
                <a:spcPct val="100000"/>
              </a:lnSpc>
              <a:spcBef>
                <a:spcPts val="1200"/>
              </a:spcBef>
              <a:buBlip>
                <a:blip r:embed="rId2"/>
              </a:buBlip>
            </a:pPr>
            <a:r>
              <a:rPr lang="zh-TW" altLang="en-US" b="1" dirty="0">
                <a:solidFill>
                  <a:srgbClr val="303233"/>
                </a:solidFill>
                <a:latin typeface="Lato" panose="020F0502020204030203" pitchFamily="34" charset="0"/>
              </a:rPr>
              <a:t>離群值可能對資料本身的分析結果產生不成比例的影響</a:t>
            </a:r>
            <a:endParaRPr lang="en-US" altLang="zh-TW" b="1" dirty="0">
              <a:solidFill>
                <a:srgbClr val="303233"/>
              </a:solidFill>
              <a:latin typeface="Lato" panose="020F0502020204030203" pitchFamily="34" charset="0"/>
            </a:endParaRPr>
          </a:p>
          <a:p>
            <a:pPr marL="285750" lvl="1" indent="-285750" algn="just">
              <a:lnSpc>
                <a:spcPct val="100000"/>
              </a:lnSpc>
              <a:spcBef>
                <a:spcPts val="1200"/>
              </a:spcBef>
              <a:buBlip>
                <a:blip r:embed="rId2"/>
              </a:buBlip>
            </a:pPr>
            <a:r>
              <a:rPr lang="zh-TW" altLang="en-US" b="1" dirty="0">
                <a:solidFill>
                  <a:srgbClr val="303233"/>
                </a:solidFill>
                <a:latin typeface="Lato" panose="020F0502020204030203" pitchFamily="34" charset="0"/>
              </a:rPr>
              <a:t>部分的異常值可能存在重要資訊，帶來新的發現</a:t>
            </a:r>
            <a:endParaRPr lang="en-US" altLang="zh-TW" b="1" dirty="0">
              <a:solidFill>
                <a:srgbClr val="303233"/>
              </a:solidFill>
              <a:latin typeface="Lato" panose="020F0502020204030203" pitchFamily="34" charset="0"/>
            </a:endParaRPr>
          </a:p>
          <a:p>
            <a:pPr marL="468630" lvl="2" indent="-285750" algn="just">
              <a:lnSpc>
                <a:spcPct val="100000"/>
              </a:lnSpc>
              <a:spcBef>
                <a:spcPts val="1200"/>
              </a:spcBef>
              <a:buBlip>
                <a:blip r:embed="rId2"/>
              </a:buBlip>
            </a:pPr>
            <a:r>
              <a:rPr lang="zh-TW" altLang="en-US" sz="1800" dirty="0"/>
              <a:t>例如：檢測心臟病的異常心律值、異常電力紀錄</a:t>
            </a:r>
            <a:endParaRPr lang="en-US" altLang="zh-TW" sz="1800" dirty="0"/>
          </a:p>
          <a:p>
            <a:pPr marL="285750" lvl="1" indent="-285750" algn="just">
              <a:lnSpc>
                <a:spcPct val="100000"/>
              </a:lnSpc>
              <a:spcBef>
                <a:spcPts val="1200"/>
              </a:spcBef>
              <a:buBlip>
                <a:blip r:embed="rId2"/>
              </a:buBlip>
            </a:pPr>
            <a:r>
              <a:rPr lang="zh-TW" altLang="en-US" b="1" dirty="0">
                <a:solidFill>
                  <a:srgbClr val="303233"/>
                </a:solidFill>
                <a:latin typeface="Lato" panose="020F0502020204030203" pitchFamily="34" charset="0"/>
              </a:rPr>
              <a:t>因此在決定最佳的資料處理方案前須了解異常發生的原因</a:t>
            </a:r>
            <a:endParaRPr lang="en-US" altLang="zh-TW" b="1" dirty="0">
              <a:solidFill>
                <a:srgbClr val="303233"/>
              </a:solidFill>
              <a:latin typeface="Lato" panose="020F0502020204030203" pitchFamily="34" charset="0"/>
            </a:endParaRPr>
          </a:p>
          <a:p>
            <a:pPr marL="468630" lvl="2" indent="-285750" algn="just">
              <a:lnSpc>
                <a:spcPct val="100000"/>
              </a:lnSpc>
              <a:spcBef>
                <a:spcPts val="1200"/>
              </a:spcBef>
              <a:buBlip>
                <a:blip r:embed="rId2"/>
              </a:buBlip>
            </a:pPr>
            <a:r>
              <a:rPr lang="zh-TW" altLang="en-US" sz="1800" dirty="0"/>
              <a:t>例如：是否為記錄錯誤、異常發生頻率、物理意義</a:t>
            </a:r>
            <a:endParaRPr lang="en-US" altLang="zh-TW" sz="18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358CEDB-2AA4-4230-A3B0-B1027F004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0F8B3-B036-43FD-8A15-9C97D3881525}" type="slidenum">
              <a:rPr lang="zh-TW" altLang="en-US" smtClean="0"/>
              <a:t>24</a:t>
            </a:fld>
            <a:endParaRPr lang="zh-TW" alt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040050-4602-4856-87B0-52944F5287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81829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altLang="zh-TW" sz="4800" dirty="0">
                <a:latin typeface="+mj-lt"/>
                <a:ea typeface="+mj-ea"/>
              </a:rPr>
              <a:t>Data Preprocess</a:t>
            </a:r>
            <a:endParaRPr lang="zh-TW" altLang="en-US" sz="4800" dirty="0">
              <a:latin typeface="+mj-lt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6578279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AE49869-42A8-4DF6-A0BF-B4B5680CB52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097279" y="1257301"/>
            <a:ext cx="10058401" cy="4919663"/>
          </a:xfrm>
        </p:spPr>
        <p:txBody>
          <a:bodyPr vert="horz" lIns="0" tIns="45720" rIns="0" bIns="45720" rtlCol="0">
            <a:norm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zh-TW" altLang="en-US" sz="2400" b="1" dirty="0">
                <a:solidFill>
                  <a:srgbClr val="303233"/>
                </a:solidFill>
                <a:latin typeface="Lato" panose="020F0502020204030203" pitchFamily="34" charset="0"/>
              </a:rPr>
              <a:t>資料偏斜</a:t>
            </a:r>
            <a:r>
              <a:rPr lang="en-US" altLang="zh-TW" sz="2400" b="1" dirty="0">
                <a:solidFill>
                  <a:srgbClr val="303233"/>
                </a:solidFill>
                <a:latin typeface="Lato" panose="020F0502020204030203" pitchFamily="34" charset="0"/>
              </a:rPr>
              <a:t>(skewed)</a:t>
            </a:r>
          </a:p>
          <a:p>
            <a:pPr marL="285750" lvl="1" indent="-285750" algn="just">
              <a:lnSpc>
                <a:spcPct val="100000"/>
              </a:lnSpc>
              <a:spcBef>
                <a:spcPts val="1200"/>
              </a:spcBef>
              <a:buBlip>
                <a:blip r:embed="rId2"/>
              </a:buBlip>
            </a:pPr>
            <a:r>
              <a:rPr lang="zh-TW" altLang="en-US" b="1" dirty="0">
                <a:solidFill>
                  <a:srgbClr val="303233"/>
                </a:solidFill>
                <a:latin typeface="Lato" panose="020F0502020204030203" pitchFamily="34" charset="0"/>
              </a:rPr>
              <a:t>透過累積長條圖可發現資料具有嚴重偏斜，數據中</a:t>
            </a:r>
            <a:r>
              <a:rPr lang="en-US" altLang="zh-TW" b="1" dirty="0">
                <a:solidFill>
                  <a:srgbClr val="303233"/>
                </a:solidFill>
                <a:latin typeface="Lato" panose="020F0502020204030203" pitchFamily="34" charset="0"/>
              </a:rPr>
              <a:t>80%</a:t>
            </a:r>
            <a:r>
              <a:rPr lang="zh-TW" altLang="en-US" b="1" dirty="0">
                <a:solidFill>
                  <a:srgbClr val="303233"/>
                </a:solidFill>
                <a:latin typeface="Lato" panose="020F0502020204030203" pitchFamily="34" charset="0"/>
              </a:rPr>
              <a:t>的資料屬於明天不會下雨</a:t>
            </a:r>
            <a:endParaRPr lang="en-US" altLang="zh-TW" b="1" dirty="0">
              <a:solidFill>
                <a:srgbClr val="303233"/>
              </a:solidFill>
              <a:latin typeface="Lato" panose="020F0502020204030203" pitchFamily="34" charset="0"/>
            </a:endParaRPr>
          </a:p>
          <a:p>
            <a:pPr marL="285750" lvl="1" indent="-285750" algn="just">
              <a:lnSpc>
                <a:spcPct val="100000"/>
              </a:lnSpc>
              <a:spcBef>
                <a:spcPts val="1200"/>
              </a:spcBef>
              <a:buBlip>
                <a:blip r:embed="rId2"/>
              </a:buBlip>
            </a:pPr>
            <a:r>
              <a:rPr lang="zh-TW" altLang="en-US" b="1" dirty="0">
                <a:solidFill>
                  <a:srgbClr val="303233"/>
                </a:solidFill>
                <a:latin typeface="Lato" panose="020F0502020204030203" pitchFamily="34" charset="0"/>
              </a:rPr>
              <a:t>若用此數據建模，當預測明天不會下雨的準確率會高達</a:t>
            </a:r>
            <a:r>
              <a:rPr lang="en-US" altLang="zh-TW" b="1" dirty="0">
                <a:solidFill>
                  <a:srgbClr val="303233"/>
                </a:solidFill>
                <a:latin typeface="Lato" panose="020F0502020204030203" pitchFamily="34" charset="0"/>
              </a:rPr>
              <a:t>80%</a:t>
            </a:r>
            <a:r>
              <a:rPr lang="zh-TW" altLang="en-US" b="1" dirty="0">
                <a:solidFill>
                  <a:srgbClr val="303233"/>
                </a:solidFill>
                <a:latin typeface="Lato" panose="020F0502020204030203" pitchFamily="34" charset="0"/>
              </a:rPr>
              <a:t>，但此模型毫無意義</a:t>
            </a:r>
            <a:endParaRPr lang="en-US" altLang="zh-TW" b="1" dirty="0">
              <a:solidFill>
                <a:srgbClr val="303233"/>
              </a:solidFill>
              <a:latin typeface="Lato" panose="020F0502020204030203" pitchFamily="34" charset="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358CEDB-2AA4-4230-A3B0-B1027F004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0F8B3-B036-43FD-8A15-9C97D3881525}" type="slidenum">
              <a:rPr lang="zh-TW" altLang="en-US" smtClean="0"/>
              <a:t>25</a:t>
            </a:fld>
            <a:endParaRPr lang="zh-TW" altLang="en-US"/>
          </a:p>
        </p:txBody>
      </p:sp>
      <p:pic>
        <p:nvPicPr>
          <p:cNvPr id="7" name="Picture 3">
            <a:extLst>
              <a:ext uri="{FF2B5EF4-FFF2-40B4-BE49-F238E27FC236}">
                <a16:creationId xmlns:a16="http://schemas.microsoft.com/office/drawing/2014/main" id="{DBD6CF8E-5B8D-4ADF-AE9D-E3CA610322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7489" y="3111836"/>
            <a:ext cx="4237024" cy="309228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E11BF4E5-D991-4484-8FE2-DB21B46E2F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81829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altLang="zh-TW" sz="4800" dirty="0">
                <a:latin typeface="+mj-lt"/>
                <a:ea typeface="+mj-ea"/>
              </a:rPr>
              <a:t>Data Preprocess</a:t>
            </a:r>
            <a:endParaRPr lang="zh-TW" altLang="en-US" sz="4800" dirty="0">
              <a:latin typeface="+mj-lt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1378528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AE49869-42A8-4DF6-A0BF-B4B5680CB52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096963" y="1257301"/>
            <a:ext cx="10058400" cy="4919663"/>
          </a:xfrm>
        </p:spPr>
        <p:txBody>
          <a:bodyPr vert="horz" lIns="0" tIns="45720" rIns="0" bIns="45720" rtlCol="0">
            <a:norm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zh-TW" altLang="en-US" sz="2400" b="1" dirty="0">
                <a:solidFill>
                  <a:srgbClr val="303233"/>
                </a:solidFill>
                <a:latin typeface="Lato" panose="020F0502020204030203" pitchFamily="34" charset="0"/>
              </a:rPr>
              <a:t>資料分佈</a:t>
            </a:r>
            <a:r>
              <a:rPr lang="en-US" altLang="zh-TW" sz="2400" b="1" dirty="0">
                <a:solidFill>
                  <a:srgbClr val="303233"/>
                </a:solidFill>
                <a:latin typeface="Lato" panose="020F0502020204030203" pitchFamily="34" charset="0"/>
              </a:rPr>
              <a:t>(Distribution)</a:t>
            </a:r>
          </a:p>
          <a:p>
            <a:pPr marL="285750" lvl="1" indent="-285750" algn="just">
              <a:lnSpc>
                <a:spcPct val="100000"/>
              </a:lnSpc>
              <a:spcBef>
                <a:spcPts val="1200"/>
              </a:spcBef>
              <a:buBlip>
                <a:blip r:embed="rId2"/>
              </a:buBlip>
            </a:pPr>
            <a:r>
              <a:rPr lang="zh-TW" altLang="en-US" b="1" dirty="0">
                <a:solidFill>
                  <a:srgbClr val="303233"/>
                </a:solidFill>
                <a:latin typeface="Lato" panose="020F0502020204030203" pitchFamily="34" charset="0"/>
              </a:rPr>
              <a:t>繪製明日是否下雨與</a:t>
            </a:r>
            <a:r>
              <a:rPr lang="en-US" altLang="zh-TW" b="1" dirty="0">
                <a:solidFill>
                  <a:srgbClr val="303233"/>
                </a:solidFill>
                <a:latin typeface="Lato" panose="020F0502020204030203" pitchFamily="34" charset="0"/>
              </a:rPr>
              <a:t>Sunshine</a:t>
            </a:r>
            <a:r>
              <a:rPr lang="zh-TW" altLang="en-US" b="1" dirty="0">
                <a:solidFill>
                  <a:srgbClr val="303233"/>
                </a:solidFill>
                <a:latin typeface="Lato" panose="020F0502020204030203" pitchFamily="34" charset="0"/>
              </a:rPr>
              <a:t>、</a:t>
            </a:r>
            <a:r>
              <a:rPr lang="en-US" altLang="zh-TW" b="1" dirty="0" err="1">
                <a:solidFill>
                  <a:srgbClr val="303233"/>
                </a:solidFill>
                <a:latin typeface="Lato" panose="020F0502020204030203" pitchFamily="34" charset="0"/>
              </a:rPr>
              <a:t>MinTemp</a:t>
            </a:r>
            <a:r>
              <a:rPr lang="zh-TW" altLang="en-US" b="1" dirty="0">
                <a:solidFill>
                  <a:srgbClr val="303233"/>
                </a:solidFill>
                <a:latin typeface="Lato" panose="020F0502020204030203" pitchFamily="34" charset="0"/>
              </a:rPr>
              <a:t>的關係</a:t>
            </a:r>
            <a:endParaRPr lang="en-US" altLang="zh-TW" b="1" dirty="0">
              <a:solidFill>
                <a:srgbClr val="303233"/>
              </a:solidFill>
              <a:latin typeface="Lato" panose="020F0502020204030203" pitchFamily="34" charset="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358CEDB-2AA4-4230-A3B0-B1027F004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0F8B3-B036-43FD-8A15-9C97D3881525}" type="slidenum">
              <a:rPr lang="zh-TW" altLang="en-US" smtClean="0"/>
              <a:t>26</a:t>
            </a:fld>
            <a:endParaRPr lang="zh-TW" altLang="en-US"/>
          </a:p>
        </p:txBody>
      </p:sp>
      <p:sp>
        <p:nvSpPr>
          <p:cNvPr id="9" name="內容版面配置區 2">
            <a:extLst>
              <a:ext uri="{FF2B5EF4-FFF2-40B4-BE49-F238E27FC236}">
                <a16:creationId xmlns:a16="http://schemas.microsoft.com/office/drawing/2014/main" id="{F05EDC76-4B86-4574-8FB6-65DD0431E505}"/>
              </a:ext>
            </a:extLst>
          </p:cNvPr>
          <p:cNvSpPr txBox="1">
            <a:spLocks/>
          </p:cNvSpPr>
          <p:nvPr/>
        </p:nvSpPr>
        <p:spPr bwMode="auto">
          <a:xfrm>
            <a:off x="6095999" y="3313567"/>
            <a:ext cx="3658769" cy="766372"/>
          </a:xfrm>
          <a:prstGeom prst="rect">
            <a:avLst/>
          </a:prstGeom>
          <a:solidFill>
            <a:srgbClr val="EAB200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lnSpc>
                <a:spcPts val="2800"/>
              </a:lnSpc>
              <a:spcBef>
                <a:spcPct val="20000"/>
              </a:spcBef>
              <a:spcAft>
                <a:spcPct val="0"/>
              </a:spcAft>
              <a:buClr>
                <a:srgbClr val="002060"/>
              </a:buClr>
              <a:buSzPct val="75000"/>
              <a:buFont typeface="Wingdings" panose="05000000000000000000" pitchFamily="2" charset="2"/>
              <a:buChar char="n"/>
              <a:defRPr sz="2000">
                <a:solidFill>
                  <a:srgbClr val="002060"/>
                </a:solidFill>
                <a:latin typeface="Palatino Linotype" panose="02040502050505030304" pitchFamily="18" charset="0"/>
                <a:ea typeface="+mn-ea"/>
                <a:cs typeface="+mn-cs"/>
              </a:defRPr>
            </a:lvl1pPr>
            <a:lvl2pPr marL="742950" indent="-285750" algn="l" rtl="0" fontAlgn="base">
              <a:lnSpc>
                <a:spcPts val="2800"/>
              </a:lnSpc>
              <a:spcBef>
                <a:spcPct val="20000"/>
              </a:spcBef>
              <a:spcAft>
                <a:spcPct val="0"/>
              </a:spcAft>
              <a:buClr>
                <a:srgbClr val="7030A0"/>
              </a:buClr>
              <a:buSzPct val="75000"/>
              <a:buFont typeface="Wingdings" panose="05000000000000000000" pitchFamily="2" charset="2"/>
              <a:buChar char="Ø"/>
              <a:defRPr sz="1800">
                <a:solidFill>
                  <a:srgbClr val="002060"/>
                </a:solidFill>
                <a:latin typeface="Palatino Linotype" panose="02040502050505030304" pitchFamily="18" charset="0"/>
                <a:cs typeface="+mn-cs"/>
              </a:defRPr>
            </a:lvl2pPr>
            <a:lvl3pPr marL="1143000" indent="-228600" algn="l" rtl="0" fontAlgn="base">
              <a:lnSpc>
                <a:spcPts val="2800"/>
              </a:lnSpc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rgbClr val="002060"/>
                </a:solidFill>
                <a:latin typeface="Palatino Linotype" panose="02040502050505030304" pitchFamily="18" charset="0"/>
                <a:cs typeface="+mn-cs"/>
              </a:defRPr>
            </a:lvl3pPr>
            <a:lvl4pPr marL="1600200" indent="-228600" algn="l" rtl="0" fontAlgn="base">
              <a:lnSpc>
                <a:spcPts val="2800"/>
              </a:lnSpc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rgbClr val="002060"/>
                </a:solidFill>
                <a:latin typeface="Palatino Linotype" panose="02040502050505030304" pitchFamily="18" charset="0"/>
                <a:cs typeface="+mn-cs"/>
              </a:defRPr>
            </a:lvl4pPr>
            <a:lvl5pPr marL="2057400" indent="-228600" algn="l" rtl="0" fontAlgn="base">
              <a:lnSpc>
                <a:spcPts val="2800"/>
              </a:lnSpc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Palatino Linotype" panose="02040502050505030304" pitchFamily="18" charset="0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0" indent="0" algn="ctr">
              <a:lnSpc>
                <a:spcPts val="1950"/>
              </a:lnSpc>
              <a:buNone/>
            </a:pPr>
            <a:r>
              <a:rPr lang="zh-TW" altLang="en-US" sz="1800" b="1" kern="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說明：若隔天會下雨，則前一天的溫度最小值會高於明天不會下雨。</a:t>
            </a:r>
          </a:p>
        </p:txBody>
      </p:sp>
      <p:sp>
        <p:nvSpPr>
          <p:cNvPr id="10" name="內容版面配置區 2">
            <a:extLst>
              <a:ext uri="{FF2B5EF4-FFF2-40B4-BE49-F238E27FC236}">
                <a16:creationId xmlns:a16="http://schemas.microsoft.com/office/drawing/2014/main" id="{71DDF8AA-212C-4106-B2DF-D0EDB1C876ED}"/>
              </a:ext>
            </a:extLst>
          </p:cNvPr>
          <p:cNvSpPr txBox="1">
            <a:spLocks/>
          </p:cNvSpPr>
          <p:nvPr/>
        </p:nvSpPr>
        <p:spPr bwMode="auto">
          <a:xfrm>
            <a:off x="6096000" y="5271510"/>
            <a:ext cx="3658769" cy="766372"/>
          </a:xfrm>
          <a:prstGeom prst="rect">
            <a:avLst/>
          </a:prstGeom>
          <a:solidFill>
            <a:srgbClr val="EAB200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lnSpc>
                <a:spcPts val="2800"/>
              </a:lnSpc>
              <a:spcBef>
                <a:spcPct val="20000"/>
              </a:spcBef>
              <a:spcAft>
                <a:spcPct val="0"/>
              </a:spcAft>
              <a:buClr>
                <a:srgbClr val="002060"/>
              </a:buClr>
              <a:buSzPct val="75000"/>
              <a:buFont typeface="Wingdings" panose="05000000000000000000" pitchFamily="2" charset="2"/>
              <a:buChar char="n"/>
              <a:defRPr sz="2000">
                <a:solidFill>
                  <a:srgbClr val="002060"/>
                </a:solidFill>
                <a:latin typeface="Palatino Linotype" panose="02040502050505030304" pitchFamily="18" charset="0"/>
                <a:ea typeface="+mn-ea"/>
                <a:cs typeface="+mn-cs"/>
              </a:defRPr>
            </a:lvl1pPr>
            <a:lvl2pPr marL="742950" indent="-285750" algn="l" rtl="0" fontAlgn="base">
              <a:lnSpc>
                <a:spcPts val="2800"/>
              </a:lnSpc>
              <a:spcBef>
                <a:spcPct val="20000"/>
              </a:spcBef>
              <a:spcAft>
                <a:spcPct val="0"/>
              </a:spcAft>
              <a:buClr>
                <a:srgbClr val="7030A0"/>
              </a:buClr>
              <a:buSzPct val="75000"/>
              <a:buFont typeface="Wingdings" panose="05000000000000000000" pitchFamily="2" charset="2"/>
              <a:buChar char="Ø"/>
              <a:defRPr sz="1800">
                <a:solidFill>
                  <a:srgbClr val="002060"/>
                </a:solidFill>
                <a:latin typeface="Palatino Linotype" panose="02040502050505030304" pitchFamily="18" charset="0"/>
                <a:cs typeface="+mn-cs"/>
              </a:defRPr>
            </a:lvl2pPr>
            <a:lvl3pPr marL="1143000" indent="-228600" algn="l" rtl="0" fontAlgn="base">
              <a:lnSpc>
                <a:spcPts val="2800"/>
              </a:lnSpc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rgbClr val="002060"/>
                </a:solidFill>
                <a:latin typeface="Palatino Linotype" panose="02040502050505030304" pitchFamily="18" charset="0"/>
                <a:cs typeface="+mn-cs"/>
              </a:defRPr>
            </a:lvl3pPr>
            <a:lvl4pPr marL="1600200" indent="-228600" algn="l" rtl="0" fontAlgn="base">
              <a:lnSpc>
                <a:spcPts val="2800"/>
              </a:lnSpc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rgbClr val="002060"/>
                </a:solidFill>
                <a:latin typeface="Palatino Linotype" panose="02040502050505030304" pitchFamily="18" charset="0"/>
                <a:cs typeface="+mn-cs"/>
              </a:defRPr>
            </a:lvl4pPr>
            <a:lvl5pPr marL="2057400" indent="-228600" algn="l" rtl="0" fontAlgn="base">
              <a:lnSpc>
                <a:spcPts val="2800"/>
              </a:lnSpc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Palatino Linotype" panose="02040502050505030304" pitchFamily="18" charset="0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0" indent="0" algn="ctr">
              <a:lnSpc>
                <a:spcPts val="1950"/>
              </a:lnSpc>
              <a:buNone/>
            </a:pPr>
            <a:r>
              <a:rPr lang="zh-TW" altLang="en-US" sz="1800" b="1" kern="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說明：如果前一天陽光比較少，則隔天下雨的機會則會增加。</a:t>
            </a:r>
          </a:p>
        </p:txBody>
      </p:sp>
      <p:pic>
        <p:nvPicPr>
          <p:cNvPr id="12" name="Picture 3">
            <a:extLst>
              <a:ext uri="{FF2B5EF4-FFF2-40B4-BE49-F238E27FC236}">
                <a16:creationId xmlns:a16="http://schemas.microsoft.com/office/drawing/2014/main" id="{91DD7C75-7906-4D53-A716-A0285BEC67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5779" y="2352710"/>
            <a:ext cx="3531267" cy="172819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4">
            <a:extLst>
              <a:ext uri="{FF2B5EF4-FFF2-40B4-BE49-F238E27FC236}">
                <a16:creationId xmlns:a16="http://schemas.microsoft.com/office/drawing/2014/main" id="{A1392171-C1BE-425E-A4B3-5504FFCA66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7232" y="4306564"/>
            <a:ext cx="3540194" cy="173131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BF89B326-D59F-4678-8C0A-9AECCF000F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6963" y="287338"/>
            <a:ext cx="10058400" cy="81756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altLang="zh-TW" sz="4800" dirty="0">
                <a:latin typeface="+mj-lt"/>
                <a:ea typeface="+mj-ea"/>
              </a:rPr>
              <a:t>Data Preprocess</a:t>
            </a:r>
            <a:endParaRPr lang="zh-TW" altLang="en-US" sz="4800" dirty="0">
              <a:latin typeface="+mj-lt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7824555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AE49869-42A8-4DF6-A0BF-B4B5680CB52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096963" y="1257301"/>
            <a:ext cx="10058400" cy="4919663"/>
          </a:xfrm>
        </p:spPr>
        <p:txBody>
          <a:bodyPr vert="horz" lIns="0" tIns="45720" rIns="0" bIns="45720" rtlCol="0">
            <a:norm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zh-TW" altLang="en-US" sz="2400" b="1" dirty="0">
                <a:solidFill>
                  <a:srgbClr val="303233"/>
                </a:solidFill>
                <a:latin typeface="Lato" panose="020F0502020204030203" pitchFamily="34" charset="0"/>
              </a:rPr>
              <a:t>資料分佈</a:t>
            </a:r>
            <a:r>
              <a:rPr lang="en-US" altLang="zh-TW" sz="2400" b="1" dirty="0">
                <a:solidFill>
                  <a:srgbClr val="303233"/>
                </a:solidFill>
                <a:latin typeface="Lato" panose="020F0502020204030203" pitchFamily="34" charset="0"/>
              </a:rPr>
              <a:t>(Distribution)</a:t>
            </a:r>
          </a:p>
          <a:p>
            <a:pPr marL="285750" lvl="1" indent="-285750" algn="just">
              <a:lnSpc>
                <a:spcPct val="100000"/>
              </a:lnSpc>
              <a:spcBef>
                <a:spcPts val="1200"/>
              </a:spcBef>
              <a:buBlip>
                <a:blip r:embed="rId2"/>
              </a:buBlip>
            </a:pPr>
            <a:r>
              <a:rPr lang="zh-TW" altLang="en-US" b="1" dirty="0">
                <a:solidFill>
                  <a:srgbClr val="303233"/>
                </a:solidFill>
                <a:latin typeface="Lato" panose="020F0502020204030203" pitchFamily="34" charset="0"/>
              </a:rPr>
              <a:t>繪製明日是否下雨與</a:t>
            </a:r>
            <a:r>
              <a:rPr lang="en-US" altLang="zh-TW" b="1" dirty="0">
                <a:solidFill>
                  <a:srgbClr val="303233"/>
                </a:solidFill>
                <a:latin typeface="Lato" panose="020F0502020204030203" pitchFamily="34" charset="0"/>
              </a:rPr>
              <a:t>Sunshine</a:t>
            </a:r>
            <a:r>
              <a:rPr lang="zh-TW" altLang="en-US" b="1" dirty="0">
                <a:solidFill>
                  <a:srgbClr val="303233"/>
                </a:solidFill>
                <a:latin typeface="Lato" panose="020F0502020204030203" pitchFamily="34" charset="0"/>
              </a:rPr>
              <a:t>、</a:t>
            </a:r>
            <a:r>
              <a:rPr lang="en-US" altLang="zh-TW" b="1" dirty="0" err="1">
                <a:solidFill>
                  <a:srgbClr val="303233"/>
                </a:solidFill>
                <a:latin typeface="Lato" panose="020F0502020204030203" pitchFamily="34" charset="0"/>
              </a:rPr>
              <a:t>MinTemp</a:t>
            </a:r>
            <a:r>
              <a:rPr lang="zh-TW" altLang="en-US" b="1" dirty="0">
                <a:solidFill>
                  <a:srgbClr val="303233"/>
                </a:solidFill>
                <a:latin typeface="Lato" panose="020F0502020204030203" pitchFamily="34" charset="0"/>
              </a:rPr>
              <a:t>的關係</a:t>
            </a:r>
            <a:endParaRPr lang="en-US" altLang="zh-TW" b="1" dirty="0">
              <a:solidFill>
                <a:srgbClr val="303233"/>
              </a:solidFill>
              <a:latin typeface="Lato" panose="020F0502020204030203" pitchFamily="34" charset="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358CEDB-2AA4-4230-A3B0-B1027F004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0F8B3-B036-43FD-8A15-9C97D3881525}" type="slidenum">
              <a:rPr lang="zh-TW" altLang="en-US" smtClean="0"/>
              <a:t>27</a:t>
            </a:fld>
            <a:endParaRPr lang="zh-TW" altLang="en-US"/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FA46C1C1-662D-4C8A-A3C2-7BA4162F92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5778" y="2352710"/>
            <a:ext cx="3530172" cy="172819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4" name="Picture 3">
            <a:extLst>
              <a:ext uri="{FF2B5EF4-FFF2-40B4-BE49-F238E27FC236}">
                <a16:creationId xmlns:a16="http://schemas.microsoft.com/office/drawing/2014/main" id="{1E5701A4-3065-44E5-8612-7527F93BBA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7231" y="4288488"/>
            <a:ext cx="3530172" cy="175926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9" name="內容版面配置區 2">
            <a:extLst>
              <a:ext uri="{FF2B5EF4-FFF2-40B4-BE49-F238E27FC236}">
                <a16:creationId xmlns:a16="http://schemas.microsoft.com/office/drawing/2014/main" id="{2D05B605-2623-42ED-AD5E-CCC410E0F3D9}"/>
              </a:ext>
            </a:extLst>
          </p:cNvPr>
          <p:cNvSpPr txBox="1">
            <a:spLocks/>
          </p:cNvSpPr>
          <p:nvPr/>
        </p:nvSpPr>
        <p:spPr bwMode="auto">
          <a:xfrm>
            <a:off x="6095999" y="3313567"/>
            <a:ext cx="3658769" cy="766372"/>
          </a:xfrm>
          <a:prstGeom prst="rect">
            <a:avLst/>
          </a:prstGeom>
          <a:solidFill>
            <a:srgbClr val="EAB200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lnSpc>
                <a:spcPts val="2800"/>
              </a:lnSpc>
              <a:spcBef>
                <a:spcPct val="20000"/>
              </a:spcBef>
              <a:spcAft>
                <a:spcPct val="0"/>
              </a:spcAft>
              <a:buClr>
                <a:srgbClr val="002060"/>
              </a:buClr>
              <a:buSzPct val="75000"/>
              <a:buFont typeface="Wingdings" panose="05000000000000000000" pitchFamily="2" charset="2"/>
              <a:buChar char="n"/>
              <a:defRPr sz="2000">
                <a:solidFill>
                  <a:srgbClr val="002060"/>
                </a:solidFill>
                <a:latin typeface="Palatino Linotype" panose="02040502050505030304" pitchFamily="18" charset="0"/>
                <a:ea typeface="+mn-ea"/>
                <a:cs typeface="+mn-cs"/>
              </a:defRPr>
            </a:lvl1pPr>
            <a:lvl2pPr marL="742950" indent="-285750" algn="l" rtl="0" fontAlgn="base">
              <a:lnSpc>
                <a:spcPts val="2800"/>
              </a:lnSpc>
              <a:spcBef>
                <a:spcPct val="20000"/>
              </a:spcBef>
              <a:spcAft>
                <a:spcPct val="0"/>
              </a:spcAft>
              <a:buClr>
                <a:srgbClr val="7030A0"/>
              </a:buClr>
              <a:buSzPct val="75000"/>
              <a:buFont typeface="Wingdings" panose="05000000000000000000" pitchFamily="2" charset="2"/>
              <a:buChar char="Ø"/>
              <a:defRPr sz="1800">
                <a:solidFill>
                  <a:srgbClr val="002060"/>
                </a:solidFill>
                <a:latin typeface="Palatino Linotype" panose="02040502050505030304" pitchFamily="18" charset="0"/>
                <a:cs typeface="+mn-cs"/>
              </a:defRPr>
            </a:lvl2pPr>
            <a:lvl3pPr marL="1143000" indent="-228600" algn="l" rtl="0" fontAlgn="base">
              <a:lnSpc>
                <a:spcPts val="2800"/>
              </a:lnSpc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rgbClr val="002060"/>
                </a:solidFill>
                <a:latin typeface="Palatino Linotype" panose="02040502050505030304" pitchFamily="18" charset="0"/>
                <a:cs typeface="+mn-cs"/>
              </a:defRPr>
            </a:lvl3pPr>
            <a:lvl4pPr marL="1600200" indent="-228600" algn="l" rtl="0" fontAlgn="base">
              <a:lnSpc>
                <a:spcPts val="2800"/>
              </a:lnSpc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rgbClr val="002060"/>
                </a:solidFill>
                <a:latin typeface="Palatino Linotype" panose="02040502050505030304" pitchFamily="18" charset="0"/>
                <a:cs typeface="+mn-cs"/>
              </a:defRPr>
            </a:lvl4pPr>
            <a:lvl5pPr marL="2057400" indent="-228600" algn="l" rtl="0" fontAlgn="base">
              <a:lnSpc>
                <a:spcPts val="2800"/>
              </a:lnSpc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Palatino Linotype" panose="02040502050505030304" pitchFamily="18" charset="0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0" indent="0" algn="ctr">
              <a:lnSpc>
                <a:spcPts val="1950"/>
              </a:lnSpc>
              <a:buNone/>
            </a:pPr>
            <a:r>
              <a:rPr lang="zh-TW" altLang="en-US" sz="1800" b="1" kern="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說明：若隔天會下雨，則前一天的溫度最小值會高於明天不會下雨。</a:t>
            </a:r>
          </a:p>
        </p:txBody>
      </p:sp>
      <p:sp>
        <p:nvSpPr>
          <p:cNvPr id="20" name="內容版面配置區 2">
            <a:extLst>
              <a:ext uri="{FF2B5EF4-FFF2-40B4-BE49-F238E27FC236}">
                <a16:creationId xmlns:a16="http://schemas.microsoft.com/office/drawing/2014/main" id="{ADEC64C4-3C01-49BB-879A-9E4BC5AA9E4F}"/>
              </a:ext>
            </a:extLst>
          </p:cNvPr>
          <p:cNvSpPr txBox="1">
            <a:spLocks/>
          </p:cNvSpPr>
          <p:nvPr/>
        </p:nvSpPr>
        <p:spPr bwMode="auto">
          <a:xfrm>
            <a:off x="6096000" y="5271510"/>
            <a:ext cx="3658769" cy="766372"/>
          </a:xfrm>
          <a:prstGeom prst="rect">
            <a:avLst/>
          </a:prstGeom>
          <a:solidFill>
            <a:srgbClr val="EAB200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lnSpc>
                <a:spcPts val="2800"/>
              </a:lnSpc>
              <a:spcBef>
                <a:spcPct val="20000"/>
              </a:spcBef>
              <a:spcAft>
                <a:spcPct val="0"/>
              </a:spcAft>
              <a:buClr>
                <a:srgbClr val="002060"/>
              </a:buClr>
              <a:buSzPct val="75000"/>
              <a:buFont typeface="Wingdings" panose="05000000000000000000" pitchFamily="2" charset="2"/>
              <a:buChar char="n"/>
              <a:defRPr sz="2000">
                <a:solidFill>
                  <a:srgbClr val="002060"/>
                </a:solidFill>
                <a:latin typeface="Palatino Linotype" panose="02040502050505030304" pitchFamily="18" charset="0"/>
                <a:ea typeface="+mn-ea"/>
                <a:cs typeface="+mn-cs"/>
              </a:defRPr>
            </a:lvl1pPr>
            <a:lvl2pPr marL="742950" indent="-285750" algn="l" rtl="0" fontAlgn="base">
              <a:lnSpc>
                <a:spcPts val="2800"/>
              </a:lnSpc>
              <a:spcBef>
                <a:spcPct val="20000"/>
              </a:spcBef>
              <a:spcAft>
                <a:spcPct val="0"/>
              </a:spcAft>
              <a:buClr>
                <a:srgbClr val="7030A0"/>
              </a:buClr>
              <a:buSzPct val="75000"/>
              <a:buFont typeface="Wingdings" panose="05000000000000000000" pitchFamily="2" charset="2"/>
              <a:buChar char="Ø"/>
              <a:defRPr sz="1800">
                <a:solidFill>
                  <a:srgbClr val="002060"/>
                </a:solidFill>
                <a:latin typeface="Palatino Linotype" panose="02040502050505030304" pitchFamily="18" charset="0"/>
                <a:cs typeface="+mn-cs"/>
              </a:defRPr>
            </a:lvl2pPr>
            <a:lvl3pPr marL="1143000" indent="-228600" algn="l" rtl="0" fontAlgn="base">
              <a:lnSpc>
                <a:spcPts val="2800"/>
              </a:lnSpc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rgbClr val="002060"/>
                </a:solidFill>
                <a:latin typeface="Palatino Linotype" panose="02040502050505030304" pitchFamily="18" charset="0"/>
                <a:cs typeface="+mn-cs"/>
              </a:defRPr>
            </a:lvl3pPr>
            <a:lvl4pPr marL="1600200" indent="-228600" algn="l" rtl="0" fontAlgn="base">
              <a:lnSpc>
                <a:spcPts val="2800"/>
              </a:lnSpc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rgbClr val="002060"/>
                </a:solidFill>
                <a:latin typeface="Palatino Linotype" panose="02040502050505030304" pitchFamily="18" charset="0"/>
                <a:cs typeface="+mn-cs"/>
              </a:defRPr>
            </a:lvl4pPr>
            <a:lvl5pPr marL="2057400" indent="-228600" algn="l" rtl="0" fontAlgn="base">
              <a:lnSpc>
                <a:spcPts val="2800"/>
              </a:lnSpc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Palatino Linotype" panose="02040502050505030304" pitchFamily="18" charset="0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0" indent="0" algn="ctr">
              <a:lnSpc>
                <a:spcPts val="1950"/>
              </a:lnSpc>
              <a:buNone/>
            </a:pPr>
            <a:r>
              <a:rPr lang="zh-TW" altLang="en-US" sz="1800" b="1" kern="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說明：如果前一天陽光比較少，則隔天下雨的機會則會增加。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84D0221A-60B4-4AB0-84A9-FB457CF6F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6963" y="287338"/>
            <a:ext cx="10058400" cy="81756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altLang="zh-TW" sz="4800" dirty="0">
                <a:latin typeface="+mj-lt"/>
                <a:ea typeface="+mj-ea"/>
              </a:rPr>
              <a:t>Data Preprocess</a:t>
            </a:r>
            <a:endParaRPr lang="zh-TW" altLang="en-US" sz="4800" dirty="0">
              <a:latin typeface="+mj-lt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9684067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AE49869-42A8-4DF6-A0BF-B4B5680CB52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096963" y="1257301"/>
            <a:ext cx="10058400" cy="4919663"/>
          </a:xfrm>
        </p:spPr>
        <p:txBody>
          <a:bodyPr vert="horz" lIns="0" tIns="45720" rIns="0" bIns="45720" rtlCol="0">
            <a:norm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zh-TW" altLang="en-US" sz="2400" b="1" dirty="0">
                <a:solidFill>
                  <a:srgbClr val="303233"/>
                </a:solidFill>
                <a:latin typeface="Lato" panose="020F0502020204030203" pitchFamily="34" charset="0"/>
              </a:rPr>
              <a:t>資料分佈</a:t>
            </a:r>
            <a:r>
              <a:rPr lang="en-US" altLang="zh-TW" sz="2400" b="1" dirty="0">
                <a:solidFill>
                  <a:srgbClr val="303233"/>
                </a:solidFill>
                <a:latin typeface="Lato" panose="020F0502020204030203" pitchFamily="34" charset="0"/>
              </a:rPr>
              <a:t>(Distribution)</a:t>
            </a:r>
          </a:p>
          <a:p>
            <a:pPr marL="285750" lvl="1" indent="-285750" algn="just">
              <a:lnSpc>
                <a:spcPct val="100000"/>
              </a:lnSpc>
              <a:spcBef>
                <a:spcPts val="1200"/>
              </a:spcBef>
              <a:buBlip>
                <a:blip r:embed="rId2"/>
              </a:buBlip>
            </a:pPr>
            <a:r>
              <a:rPr lang="zh-TW" altLang="en-US" b="1" dirty="0">
                <a:solidFill>
                  <a:srgbClr val="303233"/>
                </a:solidFill>
                <a:latin typeface="Lato" panose="020F0502020204030203" pitchFamily="34" charset="0"/>
              </a:rPr>
              <a:t>觀察</a:t>
            </a:r>
            <a:r>
              <a:rPr lang="en-US" altLang="zh-TW" b="1" dirty="0">
                <a:solidFill>
                  <a:srgbClr val="303233"/>
                </a:solidFill>
                <a:latin typeface="Lato" panose="020F0502020204030203" pitchFamily="34" charset="0"/>
              </a:rPr>
              <a:t>WindDir9am</a:t>
            </a:r>
            <a:r>
              <a:rPr lang="zh-TW" altLang="en-US" b="1" dirty="0">
                <a:solidFill>
                  <a:srgbClr val="303233"/>
                </a:solidFill>
                <a:latin typeface="Lato" panose="020F0502020204030203" pitchFamily="34" charset="0"/>
              </a:rPr>
              <a:t>的關係</a:t>
            </a:r>
            <a:endParaRPr lang="en-US" altLang="zh-TW" b="1" dirty="0">
              <a:solidFill>
                <a:srgbClr val="303233"/>
              </a:solidFill>
              <a:latin typeface="Lato" panose="020F0502020204030203" pitchFamily="34" charset="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358CEDB-2AA4-4230-A3B0-B1027F004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0F8B3-B036-43FD-8A15-9C97D3881525}" type="slidenum">
              <a:rPr lang="zh-TW" altLang="en-US" smtClean="0"/>
              <a:t>28</a:t>
            </a:fld>
            <a:endParaRPr lang="zh-TW" altLang="en-US"/>
          </a:p>
        </p:txBody>
      </p:sp>
      <p:pic>
        <p:nvPicPr>
          <p:cNvPr id="12" name="Picture 5">
            <a:extLst>
              <a:ext uri="{FF2B5EF4-FFF2-40B4-BE49-F238E27FC236}">
                <a16:creationId xmlns:a16="http://schemas.microsoft.com/office/drawing/2014/main" id="{E9C3EF83-E530-4357-939E-5E4678998E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6472" y="2534264"/>
            <a:ext cx="7579056" cy="36427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56B956DD-B072-4AF4-82A3-596CFCFF0F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6963" y="287338"/>
            <a:ext cx="10058400" cy="81756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altLang="zh-TW" sz="4800" dirty="0">
                <a:latin typeface="+mj-lt"/>
                <a:ea typeface="+mj-ea"/>
              </a:rPr>
              <a:t>Data Preprocess</a:t>
            </a:r>
            <a:endParaRPr lang="zh-TW" altLang="en-US" sz="4800" dirty="0">
              <a:latin typeface="+mj-lt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9634811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AE49869-42A8-4DF6-A0BF-B4B5680CB52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096963" y="1257301"/>
            <a:ext cx="10058400" cy="4919663"/>
          </a:xfrm>
        </p:spPr>
        <p:txBody>
          <a:bodyPr vert="horz" lIns="0" tIns="45720" rIns="0" bIns="45720" rtlCol="0">
            <a:norm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zh-TW" altLang="en-US" sz="2400" b="1" dirty="0">
                <a:solidFill>
                  <a:srgbClr val="303233"/>
                </a:solidFill>
                <a:latin typeface="Lato" panose="020F0502020204030203" pitchFamily="34" charset="0"/>
              </a:rPr>
              <a:t>資料分佈</a:t>
            </a:r>
            <a:r>
              <a:rPr lang="en-US" altLang="zh-TW" sz="2400" b="1" dirty="0">
                <a:solidFill>
                  <a:srgbClr val="303233"/>
                </a:solidFill>
                <a:latin typeface="Lato" panose="020F0502020204030203" pitchFamily="34" charset="0"/>
              </a:rPr>
              <a:t>(Distribution)</a:t>
            </a:r>
          </a:p>
          <a:p>
            <a:pPr marL="285750" lvl="1" indent="-285750" algn="just">
              <a:lnSpc>
                <a:spcPct val="100000"/>
              </a:lnSpc>
              <a:spcBef>
                <a:spcPts val="1200"/>
              </a:spcBef>
              <a:buBlip>
                <a:blip r:embed="rId2"/>
              </a:buBlip>
            </a:pPr>
            <a:r>
              <a:rPr lang="zh-TW" altLang="en-US" b="1" dirty="0">
                <a:solidFill>
                  <a:srgbClr val="303233"/>
                </a:solidFill>
                <a:latin typeface="Lato" panose="020F0502020204030203" pitchFamily="34" charset="0"/>
              </a:rPr>
              <a:t>開啟散佈圖</a:t>
            </a:r>
            <a:r>
              <a:rPr lang="en-US" altLang="zh-TW" b="1" dirty="0">
                <a:solidFill>
                  <a:srgbClr val="303233"/>
                </a:solidFill>
                <a:latin typeface="Lato" panose="020F0502020204030203" pitchFamily="34" charset="0"/>
              </a:rPr>
              <a:t>(Scatter Chart)</a:t>
            </a:r>
            <a:r>
              <a:rPr lang="zh-TW" altLang="en-US" b="1" dirty="0">
                <a:solidFill>
                  <a:srgbClr val="303233"/>
                </a:solidFill>
                <a:latin typeface="Lato" panose="020F0502020204030203" pitchFamily="34" charset="0"/>
              </a:rPr>
              <a:t>，並取用檢視不同</a:t>
            </a:r>
            <a:r>
              <a:rPr lang="en-US" altLang="zh-TW" b="1" dirty="0">
                <a:solidFill>
                  <a:srgbClr val="303233"/>
                </a:solidFill>
                <a:latin typeface="Lato" panose="020F0502020204030203" pitchFamily="34" charset="0"/>
              </a:rPr>
              <a:t>Rain Tomorrow</a:t>
            </a:r>
            <a:r>
              <a:rPr lang="zh-TW" altLang="en-US" b="1" dirty="0">
                <a:solidFill>
                  <a:srgbClr val="303233"/>
                </a:solidFill>
                <a:latin typeface="Lato" panose="020F0502020204030203" pitchFamily="34" charset="0"/>
              </a:rPr>
              <a:t>結果其</a:t>
            </a:r>
            <a:r>
              <a:rPr lang="en-US" altLang="zh-TW" b="1" dirty="0">
                <a:solidFill>
                  <a:srgbClr val="303233"/>
                </a:solidFill>
                <a:latin typeface="Lato" panose="020F0502020204030203" pitchFamily="34" charset="0"/>
              </a:rPr>
              <a:t>Sunshine</a:t>
            </a:r>
            <a:r>
              <a:rPr lang="zh-TW" altLang="en-US" b="1" dirty="0">
                <a:solidFill>
                  <a:srgbClr val="303233"/>
                </a:solidFill>
                <a:latin typeface="Lato" panose="020F0502020204030203" pitchFamily="34" charset="0"/>
              </a:rPr>
              <a:t>的分佈關係</a:t>
            </a:r>
            <a:endParaRPr lang="en-US" altLang="zh-TW" b="1" dirty="0">
              <a:solidFill>
                <a:srgbClr val="303233"/>
              </a:solidFill>
              <a:latin typeface="Lato" panose="020F0502020204030203" pitchFamily="34" charset="0"/>
            </a:endParaRPr>
          </a:p>
          <a:p>
            <a:pPr marL="285750" lvl="1" indent="-285750" algn="just">
              <a:lnSpc>
                <a:spcPct val="100000"/>
              </a:lnSpc>
              <a:spcBef>
                <a:spcPts val="1200"/>
              </a:spcBef>
              <a:buBlip>
                <a:blip r:embed="rId2"/>
              </a:buBlip>
            </a:pPr>
            <a:endParaRPr lang="en-US" altLang="zh-TW" b="1" dirty="0">
              <a:solidFill>
                <a:srgbClr val="303233"/>
              </a:solidFill>
              <a:latin typeface="Lato" panose="020F0502020204030203" pitchFamily="34" charset="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358CEDB-2AA4-4230-A3B0-B1027F004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0F8B3-B036-43FD-8A15-9C97D3881525}" type="slidenum">
              <a:rPr lang="zh-TW" altLang="en-US" smtClean="0"/>
              <a:t>29</a:t>
            </a:fld>
            <a:endParaRPr lang="zh-TW" altLang="en-US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C7A51F03-26D5-4B1A-911F-F38F88EE11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5890" y="2404870"/>
            <a:ext cx="6980219" cy="3772092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28558AE7-C9C6-4F26-A25D-EE6772C625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6963" y="287338"/>
            <a:ext cx="10058400" cy="81756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altLang="zh-TW" sz="4800" dirty="0">
                <a:latin typeface="+mj-lt"/>
                <a:ea typeface="+mj-ea"/>
              </a:rPr>
              <a:t>Data Preprocess</a:t>
            </a:r>
            <a:endParaRPr lang="zh-TW" altLang="en-US" sz="4800" dirty="0">
              <a:latin typeface="+mj-lt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938381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818297"/>
          </a:xfrm>
        </p:spPr>
        <p:txBody>
          <a:bodyPr/>
          <a:lstStyle/>
          <a:p>
            <a:pPr algn="ctr"/>
            <a:r>
              <a:rPr lang="en-US" altLang="zh-TW" dirty="0"/>
              <a:t>Introduction</a:t>
            </a:r>
            <a:endParaRPr lang="zh-TW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8519CBD-8A14-4734-95A3-7EB90681D14A}"/>
              </a:ext>
            </a:extLst>
          </p:cNvPr>
          <p:cNvSpPr/>
          <p:nvPr/>
        </p:nvSpPr>
        <p:spPr>
          <a:xfrm>
            <a:off x="1066800" y="1226034"/>
            <a:ext cx="100584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2800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Power BI </a:t>
            </a:r>
            <a:r>
              <a:rPr lang="zh-TW" altLang="en-US" sz="2800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系列提供</a:t>
            </a:r>
            <a:r>
              <a:rPr lang="zh-TW" altLang="en-US" sz="2800" b="1" i="0" dirty="0">
                <a:solidFill>
                  <a:srgbClr val="FFC000"/>
                </a:solidFill>
                <a:effectLst/>
                <a:latin typeface="Lato" panose="020F0502020204030203" pitchFamily="34" charset="0"/>
              </a:rPr>
              <a:t>數據準備</a:t>
            </a:r>
            <a:r>
              <a:rPr lang="zh-TW" altLang="en-US" sz="2800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、資料整理、</a:t>
            </a:r>
            <a:r>
              <a:rPr lang="zh-TW" altLang="en-US" sz="2800" b="1" i="0" dirty="0">
                <a:solidFill>
                  <a:srgbClr val="FFC000"/>
                </a:solidFill>
                <a:effectLst/>
                <a:latin typeface="Lato" panose="020F0502020204030203" pitchFamily="34" charset="0"/>
              </a:rPr>
              <a:t>視覺化</a:t>
            </a:r>
            <a:r>
              <a:rPr lang="zh-TW" altLang="en-US" sz="2800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的數據挖掘、互動式的</a:t>
            </a:r>
            <a:r>
              <a:rPr lang="zh-TW" altLang="en-US" sz="2800" b="1" i="0" dirty="0">
                <a:solidFill>
                  <a:srgbClr val="FFC000"/>
                </a:solidFill>
                <a:effectLst/>
                <a:latin typeface="Lato" panose="020F0502020204030203" pitchFamily="34" charset="0"/>
              </a:rPr>
              <a:t>儀表板</a:t>
            </a:r>
            <a:r>
              <a:rPr lang="zh-TW" altLang="en-US" sz="2800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、以及各種增強分析功能。</a:t>
            </a:r>
            <a:endParaRPr lang="zh-TW" altLang="en-US" sz="2800" dirty="0">
              <a:latin typeface="+mj-ea"/>
              <a:ea typeface="+mj-ea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F841D58-DF67-4BBC-9714-4845C445A896}"/>
              </a:ext>
            </a:extLst>
          </p:cNvPr>
          <p:cNvSpPr/>
          <p:nvPr/>
        </p:nvSpPr>
        <p:spPr>
          <a:xfrm>
            <a:off x="1097280" y="2180141"/>
            <a:ext cx="10058400" cy="17034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TW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Microsoft </a:t>
            </a:r>
            <a:r>
              <a:rPr lang="zh-TW" altLang="en-US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提供的資料分析軟體、服務和工具是以 </a:t>
            </a:r>
            <a:r>
              <a:rPr lang="en-US" altLang="zh-TW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Power BI </a:t>
            </a:r>
            <a:r>
              <a:rPr lang="zh-TW" altLang="en-US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為核心，搭配各種地端和雲端的資料服務，讓企業能夠</a:t>
            </a:r>
            <a:r>
              <a:rPr lang="zh-TW" altLang="en-US" b="1" i="0" dirty="0">
                <a:solidFill>
                  <a:srgbClr val="FFC000"/>
                </a:solidFill>
                <a:effectLst/>
                <a:latin typeface="Lato" panose="020F0502020204030203" pitchFamily="34" charset="0"/>
              </a:rPr>
              <a:t>輕鬆、快速、彈性</a:t>
            </a:r>
            <a:r>
              <a:rPr lang="zh-TW" altLang="en-US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的建制和部署創新的資料平台。</a:t>
            </a:r>
            <a:r>
              <a:rPr lang="en-US" altLang="zh-TW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Power BI </a:t>
            </a:r>
            <a:r>
              <a:rPr lang="zh-TW" altLang="en-US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除了可以整合連接多樣化的資料來源，簡單容易上手的資料處理、模型設計，和報表設計，整個搭建的 </a:t>
            </a:r>
            <a:r>
              <a:rPr lang="en-US" altLang="zh-TW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Power BI </a:t>
            </a:r>
            <a:r>
              <a:rPr lang="zh-TW" altLang="en-US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架構環境還可以讓使用者、開發者、資料分析人員協同運作，共同分享資料分析的成果。</a:t>
            </a:r>
            <a:endParaRPr lang="zh-TW" altLang="en-US" dirty="0">
              <a:latin typeface="+mn-ea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B8B15C39-BC40-4C7D-9601-5A668DB4A6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41851" y="4249012"/>
            <a:ext cx="1495990" cy="149599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9AF3D19B-150D-44AD-BB7D-1DCC405AF9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54159" y="4249012"/>
            <a:ext cx="1495990" cy="1495990"/>
          </a:xfrm>
          <a:prstGeom prst="rect">
            <a:avLst/>
          </a:prstGeom>
        </p:spPr>
      </p:pic>
      <p:sp>
        <p:nvSpPr>
          <p:cNvPr id="13" name="箭號: 向右 12">
            <a:extLst>
              <a:ext uri="{FF2B5EF4-FFF2-40B4-BE49-F238E27FC236}">
                <a16:creationId xmlns:a16="http://schemas.microsoft.com/office/drawing/2014/main" id="{2109D7E9-D10C-4FA5-8BC7-5B69E80BF72C}"/>
              </a:ext>
            </a:extLst>
          </p:cNvPr>
          <p:cNvSpPr/>
          <p:nvPr/>
        </p:nvSpPr>
        <p:spPr>
          <a:xfrm>
            <a:off x="3898630" y="4781107"/>
            <a:ext cx="725900" cy="431800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箭號: 向右 14">
            <a:extLst>
              <a:ext uri="{FF2B5EF4-FFF2-40B4-BE49-F238E27FC236}">
                <a16:creationId xmlns:a16="http://schemas.microsoft.com/office/drawing/2014/main" id="{51E9E05E-C48E-4A22-9494-86333D80C949}"/>
              </a:ext>
            </a:extLst>
          </p:cNvPr>
          <p:cNvSpPr/>
          <p:nvPr/>
        </p:nvSpPr>
        <p:spPr>
          <a:xfrm>
            <a:off x="7567470" y="4781107"/>
            <a:ext cx="725900" cy="431800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C9741C28-3934-4F88-807F-ABCB89FA8110}"/>
              </a:ext>
            </a:extLst>
          </p:cNvPr>
          <p:cNvSpPr txBox="1"/>
          <p:nvPr/>
        </p:nvSpPr>
        <p:spPr>
          <a:xfrm>
            <a:off x="1954159" y="5827472"/>
            <a:ext cx="14959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資料</a:t>
            </a:r>
            <a:r>
              <a:rPr lang="zh-TW" altLang="en-US" sz="2400" b="1" dirty="0">
                <a:solidFill>
                  <a:srgbClr val="C00000"/>
                </a:solidFill>
                <a:latin typeface="+mn-ea"/>
              </a:rPr>
              <a:t>輸入</a:t>
            </a:r>
            <a:endParaRPr lang="zh-TW" altLang="en-US" sz="2400" b="1" dirty="0">
              <a:latin typeface="+mn-ea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A0D59846-73F2-48CD-B719-52C43C8ACB2B}"/>
              </a:ext>
            </a:extLst>
          </p:cNvPr>
          <p:cNvSpPr txBox="1"/>
          <p:nvPr/>
        </p:nvSpPr>
        <p:spPr>
          <a:xfrm>
            <a:off x="8499452" y="5827472"/>
            <a:ext cx="19807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可視化</a:t>
            </a:r>
            <a:r>
              <a:rPr lang="zh-TW" altLang="en-US" sz="2400" b="1" dirty="0">
                <a:solidFill>
                  <a:schemeClr val="accent4"/>
                </a:solidFill>
                <a:latin typeface="+mn-ea"/>
              </a:rPr>
              <a:t>輸出</a:t>
            </a:r>
            <a:endParaRPr lang="zh-TW" altLang="en-US" sz="2400" b="1" dirty="0">
              <a:latin typeface="+mn-ea"/>
            </a:endParaRPr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D8801772-4D8F-469D-8D3E-4B56079AFEA0}"/>
              </a:ext>
            </a:extLst>
          </p:cNvPr>
          <p:cNvGrpSpPr/>
          <p:nvPr/>
        </p:nvGrpSpPr>
        <p:grpSpPr>
          <a:xfrm>
            <a:off x="5277852" y="4178859"/>
            <a:ext cx="1636296" cy="1636296"/>
            <a:chOff x="5308332" y="4239200"/>
            <a:chExt cx="1636296" cy="1636296"/>
          </a:xfrm>
        </p:grpSpPr>
        <p:sp>
          <p:nvSpPr>
            <p:cNvPr id="3" name="矩形: 圓角 2">
              <a:extLst>
                <a:ext uri="{FF2B5EF4-FFF2-40B4-BE49-F238E27FC236}">
                  <a16:creationId xmlns:a16="http://schemas.microsoft.com/office/drawing/2014/main" id="{933B5CF3-4C0C-4831-ADAF-EE91A337E974}"/>
                </a:ext>
              </a:extLst>
            </p:cNvPr>
            <p:cNvSpPr/>
            <p:nvPr/>
          </p:nvSpPr>
          <p:spPr>
            <a:xfrm>
              <a:off x="5308332" y="4239200"/>
              <a:ext cx="1636296" cy="1636296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12" name="Picture 2" descr="Power BI Logo PNG Vector (EPS) Free Download">
              <a:extLst>
                <a:ext uri="{FF2B5EF4-FFF2-40B4-BE49-F238E27FC236}">
                  <a16:creationId xmlns:a16="http://schemas.microsoft.com/office/drawing/2014/main" id="{CD54D022-813B-43D7-A1EA-7D9E9BF15C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00103" y="4610100"/>
              <a:ext cx="852754" cy="8944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730979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6B835A9-11D9-4C60-B757-7517CE1443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3124200"/>
            <a:ext cx="3822700" cy="2286000"/>
          </a:xfrm>
        </p:spPr>
        <p:txBody>
          <a:bodyPr>
            <a:normAutofit/>
          </a:bodyPr>
          <a:lstStyle/>
          <a:p>
            <a:pPr algn="ctr"/>
            <a:r>
              <a:rPr lang="en-US" altLang="zh-TW" sz="4000" dirty="0"/>
              <a:t>Power BI </a:t>
            </a:r>
            <a:br>
              <a:rPr lang="en-US" altLang="zh-TW" sz="4000" dirty="0"/>
            </a:br>
            <a:r>
              <a:rPr lang="zh-TW" altLang="en-US" sz="4000" dirty="0"/>
              <a:t>課堂練習</a:t>
            </a:r>
          </a:p>
        </p:txBody>
      </p: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56B22D20-1B75-4184-A05B-A4F761809FFF}"/>
              </a:ext>
            </a:extLst>
          </p:cNvPr>
          <p:cNvCxnSpPr/>
          <p:nvPr/>
        </p:nvCxnSpPr>
        <p:spPr>
          <a:xfrm>
            <a:off x="774700" y="5410200"/>
            <a:ext cx="25781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Power BI Logo PNG Vector (EPS) Free Download">
            <a:extLst>
              <a:ext uri="{FF2B5EF4-FFF2-40B4-BE49-F238E27FC236}">
                <a16:creationId xmlns:a16="http://schemas.microsoft.com/office/drawing/2014/main" id="{F096C1E5-5611-493F-B69D-CA866953E9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3801" y="1676122"/>
            <a:ext cx="1699898" cy="1783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D44CA8E8-4B98-4371-96F8-2C543A708A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7658" y="1476829"/>
            <a:ext cx="7139760" cy="5034136"/>
          </a:xfrm>
          <a:prstGeom prst="rect">
            <a:avLst/>
          </a:prstGeom>
        </p:spPr>
      </p:pic>
      <p:sp>
        <p:nvSpPr>
          <p:cNvPr id="9" name="標題 1">
            <a:extLst>
              <a:ext uri="{FF2B5EF4-FFF2-40B4-BE49-F238E27FC236}">
                <a16:creationId xmlns:a16="http://schemas.microsoft.com/office/drawing/2014/main" id="{859073CD-0D7B-4D8F-8FD0-AC78E62699F6}"/>
              </a:ext>
            </a:extLst>
          </p:cNvPr>
          <p:cNvSpPr txBox="1">
            <a:spLocks/>
          </p:cNvSpPr>
          <p:nvPr/>
        </p:nvSpPr>
        <p:spPr>
          <a:xfrm>
            <a:off x="4103077" y="597876"/>
            <a:ext cx="8088923" cy="72655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200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600" b="0" kern="1200" spc="-5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sz="7100" dirty="0">
                <a:solidFill>
                  <a:srgbClr val="FF7C80"/>
                </a:solidFill>
              </a:rPr>
              <a:t>YouTube</a:t>
            </a:r>
            <a:r>
              <a:rPr lang="en-US" altLang="zh-TW" sz="4000" dirty="0">
                <a:solidFill>
                  <a:srgbClr val="EAB200"/>
                </a:solidFill>
              </a:rPr>
              <a:t> </a:t>
            </a:r>
            <a:r>
              <a:rPr lang="zh-TW" altLang="en-US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影片觀看流量分析</a:t>
            </a:r>
          </a:p>
        </p:txBody>
      </p:sp>
    </p:spTree>
    <p:extLst>
      <p:ext uri="{BB962C8B-B14F-4D97-AF65-F5344CB8AC3E}">
        <p14:creationId xmlns:p14="http://schemas.microsoft.com/office/powerpoint/2010/main" val="20792775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818297"/>
          </a:xfrm>
        </p:spPr>
        <p:txBody>
          <a:bodyPr/>
          <a:lstStyle/>
          <a:p>
            <a:pPr algn="ctr"/>
            <a:r>
              <a:rPr lang="zh-TW" altLang="en-US" dirty="0">
                <a:solidFill>
                  <a:srgbClr val="303233"/>
                </a:solidFill>
                <a:latin typeface="Lato" panose="020F0502020204030203" pitchFamily="34" charset="0"/>
              </a:rPr>
              <a:t>資 料 匯 入</a:t>
            </a:r>
            <a:endParaRPr lang="zh-TW" altLang="en-US" dirty="0"/>
          </a:p>
        </p:txBody>
      </p:sp>
      <p:sp>
        <p:nvSpPr>
          <p:cNvPr id="41" name="橢圓 40">
            <a:extLst>
              <a:ext uri="{FF2B5EF4-FFF2-40B4-BE49-F238E27FC236}">
                <a16:creationId xmlns:a16="http://schemas.microsoft.com/office/drawing/2014/main" id="{24C2AFEE-F965-4821-97CC-112C444D7A50}"/>
              </a:ext>
            </a:extLst>
          </p:cNvPr>
          <p:cNvSpPr/>
          <p:nvPr/>
        </p:nvSpPr>
        <p:spPr>
          <a:xfrm>
            <a:off x="1194047" y="3314386"/>
            <a:ext cx="422102" cy="422102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46" name="橢圓 45">
            <a:extLst>
              <a:ext uri="{FF2B5EF4-FFF2-40B4-BE49-F238E27FC236}">
                <a16:creationId xmlns:a16="http://schemas.microsoft.com/office/drawing/2014/main" id="{534043D9-ED5A-4FE4-B02E-060788C45360}"/>
              </a:ext>
            </a:extLst>
          </p:cNvPr>
          <p:cNvSpPr/>
          <p:nvPr/>
        </p:nvSpPr>
        <p:spPr>
          <a:xfrm>
            <a:off x="1194047" y="4417652"/>
            <a:ext cx="422102" cy="422102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2</a:t>
            </a:r>
            <a:endParaRPr lang="zh-TW" altLang="en-US" sz="2400" dirty="0"/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7C9B5426-9FC1-48EA-864B-7CAEBE7E0783}"/>
              </a:ext>
            </a:extLst>
          </p:cNvPr>
          <p:cNvSpPr txBox="1"/>
          <p:nvPr/>
        </p:nvSpPr>
        <p:spPr>
          <a:xfrm>
            <a:off x="1616149" y="3340770"/>
            <a:ext cx="32752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/>
              <a:t>資料取得 </a:t>
            </a:r>
            <a:r>
              <a:rPr lang="en-US" altLang="zh-TW" b="1" dirty="0"/>
              <a:t>– Google </a:t>
            </a:r>
            <a:r>
              <a:rPr lang="zh-TW" altLang="en-US" b="1" dirty="0"/>
              <a:t>雲端</a:t>
            </a:r>
            <a:endParaRPr lang="en-US" altLang="zh-TW" b="1" dirty="0"/>
          </a:p>
          <a:p>
            <a:r>
              <a:rPr lang="en-US" altLang="zh-TW" dirty="0">
                <a:solidFill>
                  <a:srgbClr val="EAB200"/>
                </a:solidFill>
                <a:latin typeface="helvetica neue"/>
              </a:rPr>
              <a:t>https://github.com/guzun0325</a:t>
            </a:r>
            <a:endParaRPr lang="zh-TW" altLang="en-US" b="1" dirty="0">
              <a:solidFill>
                <a:srgbClr val="EAB200"/>
              </a:solidFill>
            </a:endParaRP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432AC99B-5FB4-4B80-9FB2-490A9E8715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0070" y="1221857"/>
            <a:ext cx="6265610" cy="4985463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BAB6B509-2875-4F5E-9DF3-A4F94A5ABBE7}"/>
              </a:ext>
            </a:extLst>
          </p:cNvPr>
          <p:cNvSpPr/>
          <p:nvPr/>
        </p:nvSpPr>
        <p:spPr>
          <a:xfrm>
            <a:off x="1097280" y="1221857"/>
            <a:ext cx="3792790" cy="21189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TW" dirty="0">
                <a:solidFill>
                  <a:srgbClr val="303233"/>
                </a:solidFill>
                <a:latin typeface="Lato" panose="020F0502020204030203" pitchFamily="34" charset="0"/>
              </a:rPr>
              <a:t>Power BI</a:t>
            </a:r>
            <a:r>
              <a:rPr lang="zh-TW" altLang="en-US" dirty="0">
                <a:solidFill>
                  <a:srgbClr val="303233"/>
                </a:solidFill>
                <a:latin typeface="Lato" panose="020F0502020204030203" pitchFamily="34" charset="0"/>
              </a:rPr>
              <a:t> 具備強大的 </a:t>
            </a:r>
            <a:r>
              <a:rPr lang="en-US" altLang="zh-TW" dirty="0">
                <a:solidFill>
                  <a:srgbClr val="EAB200"/>
                </a:solidFill>
                <a:latin typeface="Lato" panose="020F0502020204030203" pitchFamily="34" charset="0"/>
              </a:rPr>
              <a:t>Power Query</a:t>
            </a:r>
            <a:r>
              <a:rPr lang="zh-TW" altLang="en-US" dirty="0">
                <a:solidFill>
                  <a:srgbClr val="303233"/>
                </a:solidFill>
                <a:latin typeface="Lato" panose="020F0502020204030203" pitchFamily="34" charset="0"/>
              </a:rPr>
              <a:t>編輯器可對數據進行</a:t>
            </a:r>
            <a:r>
              <a:rPr lang="zh-TW" altLang="en-US" b="1" dirty="0">
                <a:solidFill>
                  <a:srgbClr val="EAB200"/>
                </a:solidFill>
                <a:latin typeface="Lato" panose="020F0502020204030203" pitchFamily="34" charset="0"/>
              </a:rPr>
              <a:t>新增</a:t>
            </a:r>
            <a:r>
              <a:rPr lang="zh-TW" altLang="en-US" dirty="0">
                <a:solidFill>
                  <a:srgbClr val="303233"/>
                </a:solidFill>
                <a:latin typeface="Lato" panose="020F0502020204030203" pitchFamily="34" charset="0"/>
              </a:rPr>
              <a:t>、</a:t>
            </a:r>
            <a:r>
              <a:rPr lang="zh-TW" altLang="en-US" b="1" dirty="0">
                <a:solidFill>
                  <a:srgbClr val="EAB200"/>
                </a:solidFill>
                <a:latin typeface="Lato" panose="020F0502020204030203" pitchFamily="34" charset="0"/>
              </a:rPr>
              <a:t>刪除</a:t>
            </a:r>
            <a:r>
              <a:rPr lang="zh-TW" altLang="en-US" dirty="0">
                <a:solidFill>
                  <a:srgbClr val="303233"/>
                </a:solidFill>
                <a:latin typeface="Lato" panose="020F0502020204030203" pitchFamily="34" charset="0"/>
              </a:rPr>
              <a:t>、</a:t>
            </a:r>
            <a:r>
              <a:rPr lang="zh-TW" altLang="en-US" b="1" dirty="0">
                <a:solidFill>
                  <a:srgbClr val="EAB200"/>
                </a:solidFill>
                <a:latin typeface="Lato" panose="020F0502020204030203" pitchFamily="34" charset="0"/>
              </a:rPr>
              <a:t>修改</a:t>
            </a:r>
            <a:r>
              <a:rPr lang="zh-TW" altLang="en-US" dirty="0">
                <a:solidFill>
                  <a:srgbClr val="303233"/>
                </a:solidFill>
                <a:latin typeface="Lato" panose="020F0502020204030203" pitchFamily="34" charset="0"/>
              </a:rPr>
              <a:t>等整理工作，並且支援 </a:t>
            </a:r>
            <a:r>
              <a:rPr lang="en-US" altLang="zh-TW" dirty="0">
                <a:solidFill>
                  <a:srgbClr val="303233"/>
                </a:solidFill>
                <a:latin typeface="Lato" panose="020F0502020204030203" pitchFamily="34" charset="0"/>
              </a:rPr>
              <a:t>Excel</a:t>
            </a:r>
            <a:r>
              <a:rPr lang="zh-TW" altLang="en-US" dirty="0">
                <a:solidFill>
                  <a:srgbClr val="303233"/>
                </a:solidFill>
                <a:latin typeface="Lato" panose="020F0502020204030203" pitchFamily="34" charset="0"/>
              </a:rPr>
              <a:t> 多個活頁簿的彙整與處理。</a:t>
            </a:r>
            <a:endParaRPr lang="en-US" altLang="zh-TW" dirty="0">
              <a:solidFill>
                <a:srgbClr val="303233"/>
              </a:solidFill>
              <a:latin typeface="Lato" panose="020F0502020204030203" pitchFamily="34" charset="0"/>
            </a:endParaRPr>
          </a:p>
          <a:p>
            <a:pPr algn="just">
              <a:lnSpc>
                <a:spcPct val="150000"/>
              </a:lnSpc>
            </a:pPr>
            <a:endParaRPr lang="zh-TW" altLang="en-US" dirty="0">
              <a:latin typeface="+mn-ea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53684F8-F479-4005-9949-161830522928}"/>
              </a:ext>
            </a:extLst>
          </p:cNvPr>
          <p:cNvSpPr/>
          <p:nvPr/>
        </p:nvSpPr>
        <p:spPr>
          <a:xfrm>
            <a:off x="5061098" y="2147778"/>
            <a:ext cx="2240834" cy="1254642"/>
          </a:xfrm>
          <a:prstGeom prst="rect">
            <a:avLst/>
          </a:prstGeom>
          <a:noFill/>
          <a:ln w="19050">
            <a:solidFill>
              <a:srgbClr val="EAB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橢圓 16">
            <a:extLst>
              <a:ext uri="{FF2B5EF4-FFF2-40B4-BE49-F238E27FC236}">
                <a16:creationId xmlns:a16="http://schemas.microsoft.com/office/drawing/2014/main" id="{34649E69-CB89-49AF-B1A8-F9D6E09DD8FE}"/>
              </a:ext>
            </a:extLst>
          </p:cNvPr>
          <p:cNvSpPr/>
          <p:nvPr/>
        </p:nvSpPr>
        <p:spPr>
          <a:xfrm>
            <a:off x="5061098" y="3590799"/>
            <a:ext cx="291377" cy="29137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/>
              <a:t>2</a:t>
            </a:r>
            <a:endParaRPr lang="zh-TW" altLang="en-US" sz="1600" dirty="0"/>
          </a:p>
        </p:txBody>
      </p: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713DB859-EA70-4AFC-BE09-DF741281BB33}"/>
              </a:ext>
            </a:extLst>
          </p:cNvPr>
          <p:cNvSpPr txBox="1"/>
          <p:nvPr/>
        </p:nvSpPr>
        <p:spPr>
          <a:xfrm>
            <a:off x="1655015" y="4444036"/>
            <a:ext cx="318548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/>
              <a:t>資料匯入</a:t>
            </a:r>
            <a:r>
              <a:rPr lang="en-US" altLang="zh-TW" b="1" dirty="0"/>
              <a:t>– Excel</a:t>
            </a:r>
          </a:p>
          <a:p>
            <a:r>
              <a:rPr lang="zh-TW" altLang="en-US" dirty="0"/>
              <a:t>請分別匯入玩具、美妝、科技</a:t>
            </a:r>
            <a:endParaRPr lang="en-US" altLang="zh-TW" dirty="0"/>
          </a:p>
          <a:p>
            <a:r>
              <a:rPr lang="zh-TW" altLang="en-US" dirty="0"/>
              <a:t>綜合、飲食等</a:t>
            </a:r>
            <a:r>
              <a:rPr lang="en-US" altLang="zh-TW" dirty="0"/>
              <a:t>5</a:t>
            </a:r>
            <a:r>
              <a:rPr lang="zh-TW" altLang="en-US" dirty="0"/>
              <a:t>個資料檔案</a:t>
            </a: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3E858F13-0CCB-48E5-A23F-267B9D6FA73E}"/>
              </a:ext>
            </a:extLst>
          </p:cNvPr>
          <p:cNvSpPr txBox="1"/>
          <p:nvPr/>
        </p:nvSpPr>
        <p:spPr>
          <a:xfrm>
            <a:off x="5323744" y="3582599"/>
            <a:ext cx="19800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/>
              <a:t>可以次匯入多個活頁簿</a:t>
            </a:r>
            <a:endParaRPr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4322834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圖片 26">
            <a:extLst>
              <a:ext uri="{FF2B5EF4-FFF2-40B4-BE49-F238E27FC236}">
                <a16:creationId xmlns:a16="http://schemas.microsoft.com/office/drawing/2014/main" id="{C4DC7918-1633-4957-B273-B26E110A59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58" r="34891"/>
          <a:stretch/>
        </p:blipFill>
        <p:spPr>
          <a:xfrm>
            <a:off x="1194047" y="3923781"/>
            <a:ext cx="3593889" cy="1514274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D760A17A-38B0-479A-BD87-6D0EA0196C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198" t="10707" r="17325" b="5503"/>
          <a:stretch/>
        </p:blipFill>
        <p:spPr>
          <a:xfrm>
            <a:off x="4890070" y="1221857"/>
            <a:ext cx="6331694" cy="497995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818297"/>
          </a:xfrm>
        </p:spPr>
        <p:txBody>
          <a:bodyPr/>
          <a:lstStyle/>
          <a:p>
            <a:pPr algn="ctr"/>
            <a:r>
              <a:rPr lang="zh-TW" altLang="en-US" dirty="0">
                <a:solidFill>
                  <a:srgbClr val="303233"/>
                </a:solidFill>
                <a:latin typeface="Lato" panose="020F0502020204030203" pitchFamily="34" charset="0"/>
              </a:rPr>
              <a:t>資 料 類 型</a:t>
            </a:r>
            <a:endParaRPr lang="zh-TW" altLang="en-US" dirty="0"/>
          </a:p>
        </p:txBody>
      </p:sp>
      <p:sp>
        <p:nvSpPr>
          <p:cNvPr id="17" name="橢圓 16">
            <a:extLst>
              <a:ext uri="{FF2B5EF4-FFF2-40B4-BE49-F238E27FC236}">
                <a16:creationId xmlns:a16="http://schemas.microsoft.com/office/drawing/2014/main" id="{34649E69-CB89-49AF-B1A8-F9D6E09DD8FE}"/>
              </a:ext>
            </a:extLst>
          </p:cNvPr>
          <p:cNvSpPr/>
          <p:nvPr/>
        </p:nvSpPr>
        <p:spPr>
          <a:xfrm>
            <a:off x="8682860" y="2528113"/>
            <a:ext cx="291377" cy="29957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/>
              <a:t>1</a:t>
            </a:r>
            <a:endParaRPr lang="zh-TW" altLang="en-US" sz="1600" dirty="0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3E858F13-0CCB-48E5-A23F-267B9D6FA73E}"/>
              </a:ext>
            </a:extLst>
          </p:cNvPr>
          <p:cNvSpPr txBox="1"/>
          <p:nvPr/>
        </p:nvSpPr>
        <p:spPr>
          <a:xfrm>
            <a:off x="8995542" y="2528113"/>
            <a:ext cx="1620957" cy="523220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1400" b="1"/>
            </a:lvl1pPr>
          </a:lstStyle>
          <a:p>
            <a:r>
              <a:rPr lang="zh-TW" altLang="en-US" dirty="0"/>
              <a:t>預設遇到數字類型</a:t>
            </a:r>
            <a:endParaRPr lang="en-US" altLang="zh-TW" dirty="0"/>
          </a:p>
          <a:p>
            <a:r>
              <a:rPr lang="zh-TW" altLang="en-US" dirty="0"/>
              <a:t>會設為「整數」</a:t>
            </a: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BC50660E-9C12-40C9-95B1-16A060CC4A3B}"/>
              </a:ext>
            </a:extLst>
          </p:cNvPr>
          <p:cNvSpPr/>
          <p:nvPr/>
        </p:nvSpPr>
        <p:spPr>
          <a:xfrm>
            <a:off x="6196013" y="1676115"/>
            <a:ext cx="791700" cy="1595723"/>
          </a:xfrm>
          <a:prstGeom prst="rect">
            <a:avLst/>
          </a:prstGeom>
          <a:noFill/>
          <a:ln w="19050">
            <a:solidFill>
              <a:srgbClr val="EAB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橢圓 33">
            <a:extLst>
              <a:ext uri="{FF2B5EF4-FFF2-40B4-BE49-F238E27FC236}">
                <a16:creationId xmlns:a16="http://schemas.microsoft.com/office/drawing/2014/main" id="{BFDCCED0-2452-4E68-B781-D4BBD67D75A8}"/>
              </a:ext>
            </a:extLst>
          </p:cNvPr>
          <p:cNvSpPr/>
          <p:nvPr/>
        </p:nvSpPr>
        <p:spPr>
          <a:xfrm>
            <a:off x="1194047" y="3314386"/>
            <a:ext cx="422102" cy="422102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50FCCAD4-27E1-4576-B84F-3FA91CE605F1}"/>
              </a:ext>
            </a:extLst>
          </p:cNvPr>
          <p:cNvSpPr txBox="1"/>
          <p:nvPr/>
        </p:nvSpPr>
        <p:spPr>
          <a:xfrm>
            <a:off x="1616149" y="3340770"/>
            <a:ext cx="18293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/>
              <a:t>偵測資料類型</a:t>
            </a:r>
            <a:endParaRPr lang="en-US" altLang="zh-TW" b="1" dirty="0"/>
          </a:p>
          <a:p>
            <a:r>
              <a:rPr lang="zh-TW" altLang="en-US" sz="1400" b="1" dirty="0"/>
              <a:t>轉換</a:t>
            </a:r>
            <a:r>
              <a:rPr lang="en-US" altLang="zh-TW" sz="1400" b="1" dirty="0"/>
              <a:t>&gt;&gt;</a:t>
            </a:r>
            <a:r>
              <a:rPr lang="zh-TW" altLang="en-US" sz="1400" b="1" dirty="0"/>
              <a:t>偵測資料類型</a:t>
            </a:r>
            <a:endParaRPr lang="en-US" altLang="zh-TW" sz="1400" b="1" dirty="0"/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62EC8392-85C8-412E-AD3E-7441186BD789}"/>
              </a:ext>
            </a:extLst>
          </p:cNvPr>
          <p:cNvSpPr/>
          <p:nvPr/>
        </p:nvSpPr>
        <p:spPr>
          <a:xfrm>
            <a:off x="1097280" y="1221857"/>
            <a:ext cx="3792790" cy="17034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TW" altLang="en-US" dirty="0">
                <a:latin typeface="+mn-ea"/>
              </a:rPr>
              <a:t>由於</a:t>
            </a:r>
            <a:r>
              <a:rPr lang="en-US" altLang="zh-TW" dirty="0" err="1">
                <a:latin typeface="+mn-ea"/>
              </a:rPr>
              <a:t>Powre</a:t>
            </a:r>
            <a:r>
              <a:rPr lang="en-US" altLang="zh-TW" dirty="0">
                <a:latin typeface="+mn-ea"/>
              </a:rPr>
              <a:t> BI</a:t>
            </a:r>
            <a:r>
              <a:rPr lang="zh-TW" altLang="en-US" dirty="0">
                <a:latin typeface="+mn-ea"/>
              </a:rPr>
              <a:t>的資料類型非常多元，通常在預設資料載入時就會套用對應的資料型別，同時也可以透過後續設定來修改。</a:t>
            </a:r>
          </a:p>
        </p:txBody>
      </p:sp>
      <p:sp>
        <p:nvSpPr>
          <p:cNvPr id="21" name="橢圓 20">
            <a:extLst>
              <a:ext uri="{FF2B5EF4-FFF2-40B4-BE49-F238E27FC236}">
                <a16:creationId xmlns:a16="http://schemas.microsoft.com/office/drawing/2014/main" id="{731C717F-6193-4A20-880E-DECBEA6914BC}"/>
              </a:ext>
            </a:extLst>
          </p:cNvPr>
          <p:cNvSpPr/>
          <p:nvPr/>
        </p:nvSpPr>
        <p:spPr>
          <a:xfrm>
            <a:off x="1194047" y="5525996"/>
            <a:ext cx="422102" cy="422102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2</a:t>
            </a:r>
            <a:endParaRPr lang="zh-TW" altLang="en-US" sz="2400" dirty="0"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B8CE8129-03B3-45C3-8334-14FFDC1DE58D}"/>
              </a:ext>
            </a:extLst>
          </p:cNvPr>
          <p:cNvSpPr txBox="1"/>
          <p:nvPr/>
        </p:nvSpPr>
        <p:spPr>
          <a:xfrm>
            <a:off x="1655015" y="5552380"/>
            <a:ext cx="25632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/>
              <a:t>重新指定資料類型</a:t>
            </a:r>
            <a:endParaRPr lang="en-US" altLang="zh-TW" b="1" dirty="0"/>
          </a:p>
          <a:p>
            <a:r>
              <a:rPr lang="zh-TW" altLang="en-US" sz="1400" b="1" dirty="0"/>
              <a:t>轉換</a:t>
            </a:r>
            <a:r>
              <a:rPr lang="en-US" altLang="zh-TW" sz="1400" b="1" dirty="0"/>
              <a:t>&gt;&gt;</a:t>
            </a:r>
            <a:r>
              <a:rPr lang="zh-TW" altLang="en-US" sz="1400" b="1" dirty="0"/>
              <a:t>資料類型</a:t>
            </a:r>
            <a:r>
              <a:rPr lang="en-US" altLang="zh-TW" sz="1400" b="1" dirty="0"/>
              <a:t>&gt;&gt;True/False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3E0D4BF3-2802-4DFB-9960-876B63A891E0}"/>
              </a:ext>
            </a:extLst>
          </p:cNvPr>
          <p:cNvSpPr/>
          <p:nvPr/>
        </p:nvSpPr>
        <p:spPr>
          <a:xfrm>
            <a:off x="8701910" y="2301677"/>
            <a:ext cx="891713" cy="130373"/>
          </a:xfrm>
          <a:prstGeom prst="rect">
            <a:avLst/>
          </a:prstGeom>
          <a:noFill/>
          <a:ln w="19050">
            <a:solidFill>
              <a:srgbClr val="EAB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橢圓 24">
            <a:extLst>
              <a:ext uri="{FF2B5EF4-FFF2-40B4-BE49-F238E27FC236}">
                <a16:creationId xmlns:a16="http://schemas.microsoft.com/office/drawing/2014/main" id="{33473EDD-2B83-41D6-8B00-98E5E17AD1AC}"/>
              </a:ext>
            </a:extLst>
          </p:cNvPr>
          <p:cNvSpPr/>
          <p:nvPr/>
        </p:nvSpPr>
        <p:spPr>
          <a:xfrm>
            <a:off x="6196013" y="3340770"/>
            <a:ext cx="291377" cy="29957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/>
              <a:t>2</a:t>
            </a:r>
            <a:endParaRPr lang="zh-TW" altLang="en-US" sz="1600" dirty="0"/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60430362-A958-4107-ACF9-67DD9925E7B3}"/>
              </a:ext>
            </a:extLst>
          </p:cNvPr>
          <p:cNvSpPr txBox="1"/>
          <p:nvPr/>
        </p:nvSpPr>
        <p:spPr>
          <a:xfrm>
            <a:off x="6508695" y="3340770"/>
            <a:ext cx="1980029" cy="307777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1400" b="1"/>
            </a:lvl1pPr>
          </a:lstStyle>
          <a:p>
            <a:r>
              <a:rPr lang="zh-TW" altLang="en-US" dirty="0"/>
              <a:t>可透過後續編輯做修正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628A73BF-5AD4-41CB-9DDF-6E804DDE05A9}"/>
              </a:ext>
            </a:extLst>
          </p:cNvPr>
          <p:cNvSpPr/>
          <p:nvPr/>
        </p:nvSpPr>
        <p:spPr>
          <a:xfrm>
            <a:off x="2586037" y="4533900"/>
            <a:ext cx="1189617" cy="280988"/>
          </a:xfrm>
          <a:prstGeom prst="rect">
            <a:avLst/>
          </a:prstGeom>
          <a:noFill/>
          <a:ln w="19050">
            <a:solidFill>
              <a:srgbClr val="EAB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304132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圖片 24">
            <a:extLst>
              <a:ext uri="{FF2B5EF4-FFF2-40B4-BE49-F238E27FC236}">
                <a16:creationId xmlns:a16="http://schemas.microsoft.com/office/drawing/2014/main" id="{B090AA21-F0D5-4B3F-AEB7-248CDFC159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209" t="10700" r="20017" b="15095"/>
          <a:stretch/>
        </p:blipFill>
        <p:spPr>
          <a:xfrm>
            <a:off x="4879367" y="1221856"/>
            <a:ext cx="6315179" cy="498546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818297"/>
          </a:xfrm>
        </p:spPr>
        <p:txBody>
          <a:bodyPr/>
          <a:lstStyle/>
          <a:p>
            <a:pPr algn="ctr"/>
            <a:r>
              <a:rPr lang="zh-TW" altLang="en-US" dirty="0">
                <a:solidFill>
                  <a:srgbClr val="303233"/>
                </a:solidFill>
                <a:latin typeface="Lato" panose="020F0502020204030203" pitchFamily="34" charset="0"/>
              </a:rPr>
              <a:t>刪 除 空 值</a:t>
            </a:r>
            <a:endParaRPr lang="zh-TW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53684F8-F479-4005-9949-161830522928}"/>
              </a:ext>
            </a:extLst>
          </p:cNvPr>
          <p:cNvSpPr/>
          <p:nvPr/>
        </p:nvSpPr>
        <p:spPr>
          <a:xfrm>
            <a:off x="8269439" y="2603561"/>
            <a:ext cx="874561" cy="916879"/>
          </a:xfrm>
          <a:prstGeom prst="rect">
            <a:avLst/>
          </a:prstGeom>
          <a:noFill/>
          <a:ln w="19050">
            <a:solidFill>
              <a:srgbClr val="EAB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橢圓 16">
            <a:extLst>
              <a:ext uri="{FF2B5EF4-FFF2-40B4-BE49-F238E27FC236}">
                <a16:creationId xmlns:a16="http://schemas.microsoft.com/office/drawing/2014/main" id="{34649E69-CB89-49AF-B1A8-F9D6E09DD8FE}"/>
              </a:ext>
            </a:extLst>
          </p:cNvPr>
          <p:cNvSpPr/>
          <p:nvPr/>
        </p:nvSpPr>
        <p:spPr>
          <a:xfrm>
            <a:off x="8269439" y="3593683"/>
            <a:ext cx="291377" cy="29137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/>
              <a:t>1</a:t>
            </a:r>
            <a:endParaRPr lang="zh-TW" altLang="en-US" sz="1600" dirty="0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3E858F13-0CCB-48E5-A23F-267B9D6FA73E}"/>
              </a:ext>
            </a:extLst>
          </p:cNvPr>
          <p:cNvSpPr txBox="1"/>
          <p:nvPr/>
        </p:nvSpPr>
        <p:spPr>
          <a:xfrm>
            <a:off x="8582121" y="3585483"/>
            <a:ext cx="1441420" cy="307777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1400" b="1"/>
            </a:lvl1pPr>
          </a:lstStyle>
          <a:p>
            <a:r>
              <a:rPr lang="zh-TW" altLang="en-US" dirty="0"/>
              <a:t>移除空白資料列</a:t>
            </a: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BC50660E-9C12-40C9-95B1-16A060CC4A3B}"/>
              </a:ext>
            </a:extLst>
          </p:cNvPr>
          <p:cNvSpPr/>
          <p:nvPr/>
        </p:nvSpPr>
        <p:spPr>
          <a:xfrm>
            <a:off x="7677150" y="1588791"/>
            <a:ext cx="298207" cy="568545"/>
          </a:xfrm>
          <a:prstGeom prst="rect">
            <a:avLst/>
          </a:prstGeom>
          <a:noFill/>
          <a:ln w="19050">
            <a:solidFill>
              <a:srgbClr val="EAB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橢圓 31">
            <a:extLst>
              <a:ext uri="{FF2B5EF4-FFF2-40B4-BE49-F238E27FC236}">
                <a16:creationId xmlns:a16="http://schemas.microsoft.com/office/drawing/2014/main" id="{9004C7F4-990B-4FD0-A8B2-C8A795B4BC07}"/>
              </a:ext>
            </a:extLst>
          </p:cNvPr>
          <p:cNvSpPr/>
          <p:nvPr/>
        </p:nvSpPr>
        <p:spPr>
          <a:xfrm>
            <a:off x="8269439" y="1595332"/>
            <a:ext cx="291377" cy="29137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/>
              <a:t>2</a:t>
            </a:r>
            <a:endParaRPr lang="zh-TW" altLang="en-US" sz="1600" dirty="0"/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EC8C5915-1230-4FD6-AE8B-42442FFBA04A}"/>
              </a:ext>
            </a:extLst>
          </p:cNvPr>
          <p:cNvSpPr txBox="1"/>
          <p:nvPr/>
        </p:nvSpPr>
        <p:spPr>
          <a:xfrm>
            <a:off x="8582121" y="1587132"/>
            <a:ext cx="1441420" cy="307777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zh-TW" altLang="en-US" sz="1400" b="1" dirty="0"/>
              <a:t>移除空白資料行</a:t>
            </a:r>
            <a:endParaRPr lang="zh-TW" altLang="en-US" sz="1400" dirty="0"/>
          </a:p>
        </p:txBody>
      </p:sp>
      <p:sp>
        <p:nvSpPr>
          <p:cNvPr id="34" name="橢圓 33">
            <a:extLst>
              <a:ext uri="{FF2B5EF4-FFF2-40B4-BE49-F238E27FC236}">
                <a16:creationId xmlns:a16="http://schemas.microsoft.com/office/drawing/2014/main" id="{BFDCCED0-2452-4E68-B781-D4BBD67D75A8}"/>
              </a:ext>
            </a:extLst>
          </p:cNvPr>
          <p:cNvSpPr/>
          <p:nvPr/>
        </p:nvSpPr>
        <p:spPr>
          <a:xfrm>
            <a:off x="1194047" y="3314386"/>
            <a:ext cx="422102" cy="422102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35" name="橢圓 34">
            <a:extLst>
              <a:ext uri="{FF2B5EF4-FFF2-40B4-BE49-F238E27FC236}">
                <a16:creationId xmlns:a16="http://schemas.microsoft.com/office/drawing/2014/main" id="{3E1D5971-51CD-4C64-9CDE-F092C7711FAE}"/>
              </a:ext>
            </a:extLst>
          </p:cNvPr>
          <p:cNvSpPr/>
          <p:nvPr/>
        </p:nvSpPr>
        <p:spPr>
          <a:xfrm>
            <a:off x="1194047" y="4417652"/>
            <a:ext cx="422102" cy="422102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2</a:t>
            </a:r>
            <a:endParaRPr lang="zh-TW" altLang="en-US" sz="2400" dirty="0"/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50FCCAD4-27E1-4576-B84F-3FA91CE605F1}"/>
              </a:ext>
            </a:extLst>
          </p:cNvPr>
          <p:cNvSpPr txBox="1"/>
          <p:nvPr/>
        </p:nvSpPr>
        <p:spPr>
          <a:xfrm>
            <a:off x="1616149" y="3340770"/>
            <a:ext cx="2188420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/>
              <a:t>移除空白資料列</a:t>
            </a:r>
            <a:endParaRPr lang="en-US" altLang="zh-TW" b="1" dirty="0"/>
          </a:p>
          <a:p>
            <a:r>
              <a:rPr lang="zh-TW" altLang="en-US" sz="1400" b="1" dirty="0"/>
              <a:t>縮減資料列</a:t>
            </a:r>
            <a:r>
              <a:rPr lang="en-US" altLang="zh-TW" sz="1400" b="1" dirty="0"/>
              <a:t>&gt;&gt;</a:t>
            </a:r>
            <a:r>
              <a:rPr lang="zh-TW" altLang="en-US" sz="1400" b="1" dirty="0"/>
              <a:t>移除資料列</a:t>
            </a:r>
            <a:endParaRPr lang="en-US" altLang="zh-TW" sz="1400" b="1" dirty="0"/>
          </a:p>
          <a:p>
            <a:r>
              <a:rPr lang="en-US" altLang="zh-TW" sz="1400" b="1" dirty="0"/>
              <a:t>&gt;&gt;</a:t>
            </a:r>
            <a:r>
              <a:rPr lang="zh-TW" altLang="en-US" sz="1400" b="1" dirty="0"/>
              <a:t>移除空白資料列</a:t>
            </a:r>
            <a:endParaRPr lang="en-US" altLang="zh-TW" sz="1400" b="1" dirty="0"/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B14FDE3B-58C0-43DB-BF34-0B031E98B8A4}"/>
              </a:ext>
            </a:extLst>
          </p:cNvPr>
          <p:cNvSpPr txBox="1"/>
          <p:nvPr/>
        </p:nvSpPr>
        <p:spPr>
          <a:xfrm>
            <a:off x="1655015" y="4444036"/>
            <a:ext cx="2188420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/>
              <a:t>移除空白資料行</a:t>
            </a:r>
            <a:endParaRPr lang="en-US" altLang="zh-TW" b="1" dirty="0"/>
          </a:p>
          <a:p>
            <a:r>
              <a:rPr lang="zh-TW" altLang="en-US" sz="1400" b="1" dirty="0"/>
              <a:t>管理資料行</a:t>
            </a:r>
            <a:r>
              <a:rPr lang="en-US" altLang="zh-TW" sz="1400" b="1" dirty="0"/>
              <a:t>&gt;&gt;</a:t>
            </a:r>
            <a:r>
              <a:rPr lang="zh-TW" altLang="en-US" sz="1400" b="1" dirty="0"/>
              <a:t>選擇資料行</a:t>
            </a:r>
            <a:endParaRPr lang="en-US" altLang="zh-TW" sz="1400" b="1" dirty="0"/>
          </a:p>
          <a:p>
            <a:r>
              <a:rPr lang="en-US" altLang="zh-TW" sz="1400" b="1" dirty="0"/>
              <a:t>&gt;&gt;</a:t>
            </a:r>
            <a:r>
              <a:rPr lang="zh-TW" altLang="en-US" sz="1400" b="1" dirty="0"/>
              <a:t>選擇要保留的資料行</a:t>
            </a:r>
            <a:endParaRPr lang="en-US" altLang="zh-TW" sz="1400" b="1" dirty="0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08924847-14B2-4632-92BF-09291C9542A3}"/>
              </a:ext>
            </a:extLst>
          </p:cNvPr>
          <p:cNvSpPr/>
          <p:nvPr/>
        </p:nvSpPr>
        <p:spPr>
          <a:xfrm>
            <a:off x="3978582" y="3444619"/>
            <a:ext cx="715394" cy="156481"/>
          </a:xfrm>
          <a:prstGeom prst="rect">
            <a:avLst/>
          </a:prstGeom>
          <a:noFill/>
          <a:ln w="19050">
            <a:solidFill>
              <a:srgbClr val="EAB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CF2B6838-5012-4A75-B0EA-37375FCEB3EA}"/>
              </a:ext>
            </a:extLst>
          </p:cNvPr>
          <p:cNvSpPr/>
          <p:nvPr/>
        </p:nvSpPr>
        <p:spPr>
          <a:xfrm rot="5400000">
            <a:off x="3731532" y="4598753"/>
            <a:ext cx="650580" cy="156481"/>
          </a:xfrm>
          <a:prstGeom prst="rect">
            <a:avLst/>
          </a:prstGeom>
          <a:noFill/>
          <a:ln w="19050">
            <a:solidFill>
              <a:srgbClr val="EAB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4C1CD3AD-C107-467B-B096-A3F2062917AA}"/>
              </a:ext>
            </a:extLst>
          </p:cNvPr>
          <p:cNvSpPr txBox="1"/>
          <p:nvPr/>
        </p:nvSpPr>
        <p:spPr>
          <a:xfrm>
            <a:off x="3520475" y="3338673"/>
            <a:ext cx="3915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1" dirty="0"/>
              <a:t>列</a:t>
            </a:r>
            <a:endParaRPr lang="en-US" altLang="zh-TW" b="1" dirty="0"/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B98E4595-F76E-44C9-97CA-E031DF616A96}"/>
              </a:ext>
            </a:extLst>
          </p:cNvPr>
          <p:cNvSpPr txBox="1"/>
          <p:nvPr/>
        </p:nvSpPr>
        <p:spPr>
          <a:xfrm>
            <a:off x="3526620" y="4448491"/>
            <a:ext cx="3915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1" dirty="0"/>
              <a:t>行</a:t>
            </a:r>
            <a:endParaRPr lang="en-US" altLang="zh-TW" b="1" dirty="0"/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62EC8392-85C8-412E-AD3E-7441186BD789}"/>
              </a:ext>
            </a:extLst>
          </p:cNvPr>
          <p:cNvSpPr/>
          <p:nvPr/>
        </p:nvSpPr>
        <p:spPr>
          <a:xfrm>
            <a:off x="1097280" y="1221857"/>
            <a:ext cx="3792790" cy="21189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TW" altLang="en-US" dirty="0">
                <a:solidFill>
                  <a:srgbClr val="303233"/>
                </a:solidFill>
                <a:latin typeface="Lato" panose="020F0502020204030203" pitchFamily="34" charset="0"/>
              </a:rPr>
              <a:t>在</a:t>
            </a:r>
            <a:r>
              <a:rPr lang="en-US" altLang="zh-TW" dirty="0">
                <a:solidFill>
                  <a:srgbClr val="303233"/>
                </a:solidFill>
                <a:latin typeface="Lato" panose="020F0502020204030203" pitchFamily="34" charset="0"/>
              </a:rPr>
              <a:t>Power BI</a:t>
            </a:r>
            <a:r>
              <a:rPr lang="zh-TW" altLang="en-US" dirty="0">
                <a:solidFill>
                  <a:srgbClr val="303233"/>
                </a:solidFill>
                <a:latin typeface="Lato" panose="020F0502020204030203" pitchFamily="34" charset="0"/>
              </a:rPr>
              <a:t>中可以批次處理不需要的欄位，包還透過列刪除或者行刪除來快速整理資料，甚至可透過刪除重複值來剔除資料。</a:t>
            </a:r>
            <a:endParaRPr lang="en-US" altLang="zh-TW" dirty="0">
              <a:solidFill>
                <a:srgbClr val="303233"/>
              </a:solidFill>
              <a:latin typeface="Lato" panose="020F0502020204030203" pitchFamily="34" charset="0"/>
            </a:endParaRPr>
          </a:p>
          <a:p>
            <a:pPr algn="just">
              <a:lnSpc>
                <a:spcPct val="150000"/>
              </a:lnSpc>
            </a:pPr>
            <a:endParaRPr lang="zh-TW" altLang="en-US" dirty="0">
              <a:latin typeface="+mn-ea"/>
            </a:endParaRPr>
          </a:p>
        </p:txBody>
      </p:sp>
      <p:sp>
        <p:nvSpPr>
          <p:cNvPr id="44" name="橢圓 43">
            <a:extLst>
              <a:ext uri="{FF2B5EF4-FFF2-40B4-BE49-F238E27FC236}">
                <a16:creationId xmlns:a16="http://schemas.microsoft.com/office/drawing/2014/main" id="{31A2811B-28EC-4018-B473-DC04DB5A2328}"/>
              </a:ext>
            </a:extLst>
          </p:cNvPr>
          <p:cNvSpPr/>
          <p:nvPr/>
        </p:nvSpPr>
        <p:spPr>
          <a:xfrm>
            <a:off x="1194047" y="5520918"/>
            <a:ext cx="422102" cy="422102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3</a:t>
            </a:r>
            <a:endParaRPr lang="zh-TW" altLang="en-US" sz="2400" dirty="0"/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75B86A77-A554-45EA-B7C9-6A40090FDBAA}"/>
              </a:ext>
            </a:extLst>
          </p:cNvPr>
          <p:cNvSpPr txBox="1"/>
          <p:nvPr/>
        </p:nvSpPr>
        <p:spPr>
          <a:xfrm>
            <a:off x="1655015" y="5547302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/>
              <a:t>切換關閉並套用</a:t>
            </a:r>
            <a:endParaRPr lang="en-US" altLang="zh-TW" sz="1200" b="1" dirty="0"/>
          </a:p>
        </p:txBody>
      </p:sp>
    </p:spTree>
    <p:extLst>
      <p:ext uri="{BB962C8B-B14F-4D97-AF65-F5344CB8AC3E}">
        <p14:creationId xmlns:p14="http://schemas.microsoft.com/office/powerpoint/2010/main" val="38486354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圖片 29">
            <a:extLst>
              <a:ext uri="{FF2B5EF4-FFF2-40B4-BE49-F238E27FC236}">
                <a16:creationId xmlns:a16="http://schemas.microsoft.com/office/drawing/2014/main" id="{D7D8376E-8A09-425D-B446-33D716BDA0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285" t="10775" r="20204" b="15426"/>
          <a:stretch/>
        </p:blipFill>
        <p:spPr>
          <a:xfrm>
            <a:off x="4887232" y="1221855"/>
            <a:ext cx="6304966" cy="49854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818297"/>
          </a:xfrm>
        </p:spPr>
        <p:txBody>
          <a:bodyPr/>
          <a:lstStyle/>
          <a:p>
            <a:pPr algn="ctr"/>
            <a:r>
              <a:rPr lang="zh-TW" altLang="en-US" dirty="0">
                <a:solidFill>
                  <a:srgbClr val="303233"/>
                </a:solidFill>
                <a:latin typeface="Lato" panose="020F0502020204030203" pitchFamily="34" charset="0"/>
              </a:rPr>
              <a:t>調 整 字 母 大 小</a:t>
            </a:r>
            <a:endParaRPr lang="zh-TW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53684F8-F479-4005-9949-161830522928}"/>
              </a:ext>
            </a:extLst>
          </p:cNvPr>
          <p:cNvSpPr/>
          <p:nvPr/>
        </p:nvSpPr>
        <p:spPr>
          <a:xfrm>
            <a:off x="7648979" y="2024359"/>
            <a:ext cx="783821" cy="1035768"/>
          </a:xfrm>
          <a:prstGeom prst="rect">
            <a:avLst/>
          </a:prstGeom>
          <a:noFill/>
          <a:ln w="19050">
            <a:solidFill>
              <a:srgbClr val="EAB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橢圓 16">
            <a:extLst>
              <a:ext uri="{FF2B5EF4-FFF2-40B4-BE49-F238E27FC236}">
                <a16:creationId xmlns:a16="http://schemas.microsoft.com/office/drawing/2014/main" id="{34649E69-CB89-49AF-B1A8-F9D6E09DD8FE}"/>
              </a:ext>
            </a:extLst>
          </p:cNvPr>
          <p:cNvSpPr/>
          <p:nvPr/>
        </p:nvSpPr>
        <p:spPr>
          <a:xfrm>
            <a:off x="6951667" y="4052126"/>
            <a:ext cx="291377" cy="29137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/>
              <a:t>1</a:t>
            </a:r>
            <a:endParaRPr lang="zh-TW" altLang="en-US" sz="1600" dirty="0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3E858F13-0CCB-48E5-A23F-267B9D6FA73E}"/>
              </a:ext>
            </a:extLst>
          </p:cNvPr>
          <p:cNvSpPr txBox="1"/>
          <p:nvPr/>
        </p:nvSpPr>
        <p:spPr>
          <a:xfrm>
            <a:off x="7264349" y="4043926"/>
            <a:ext cx="2518638" cy="307777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1400" b="1"/>
            </a:lvl1pPr>
          </a:lstStyle>
          <a:p>
            <a:r>
              <a:rPr lang="zh-TW" altLang="en-US" dirty="0"/>
              <a:t>資料列中有大寫寫不一的欄位</a:t>
            </a: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BC50660E-9C12-40C9-95B1-16A060CC4A3B}"/>
              </a:ext>
            </a:extLst>
          </p:cNvPr>
          <p:cNvSpPr/>
          <p:nvPr/>
        </p:nvSpPr>
        <p:spPr>
          <a:xfrm>
            <a:off x="6299200" y="3124467"/>
            <a:ext cx="996950" cy="919459"/>
          </a:xfrm>
          <a:prstGeom prst="rect">
            <a:avLst/>
          </a:prstGeom>
          <a:noFill/>
          <a:ln w="19050">
            <a:solidFill>
              <a:srgbClr val="EAB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橢圓 31">
            <a:extLst>
              <a:ext uri="{FF2B5EF4-FFF2-40B4-BE49-F238E27FC236}">
                <a16:creationId xmlns:a16="http://schemas.microsoft.com/office/drawing/2014/main" id="{9004C7F4-990B-4FD0-A8B2-C8A795B4BC07}"/>
              </a:ext>
            </a:extLst>
          </p:cNvPr>
          <p:cNvSpPr/>
          <p:nvPr/>
        </p:nvSpPr>
        <p:spPr>
          <a:xfrm>
            <a:off x="7961055" y="3094809"/>
            <a:ext cx="291377" cy="29137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/>
              <a:t>2</a:t>
            </a:r>
            <a:endParaRPr lang="zh-TW" altLang="en-US" sz="1600" dirty="0"/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EC8C5915-1230-4FD6-AE8B-42442FFBA04A}"/>
              </a:ext>
            </a:extLst>
          </p:cNvPr>
          <p:cNvSpPr txBox="1"/>
          <p:nvPr/>
        </p:nvSpPr>
        <p:spPr>
          <a:xfrm>
            <a:off x="8273737" y="3086609"/>
            <a:ext cx="2568332" cy="307777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zh-TW" altLang="en-US" sz="1400" b="1" dirty="0"/>
              <a:t>通一改為字首大寫</a:t>
            </a:r>
            <a:r>
              <a:rPr lang="en-US" altLang="zh-TW" sz="1400" b="1" dirty="0"/>
              <a:t>/</a:t>
            </a:r>
            <a:r>
              <a:rPr lang="zh-TW" altLang="en-US" sz="1400" b="1" dirty="0"/>
              <a:t>前方無空格</a:t>
            </a:r>
            <a:endParaRPr lang="zh-TW" altLang="en-US" sz="1400" dirty="0"/>
          </a:p>
        </p:txBody>
      </p:sp>
      <p:sp>
        <p:nvSpPr>
          <p:cNvPr id="34" name="橢圓 33">
            <a:extLst>
              <a:ext uri="{FF2B5EF4-FFF2-40B4-BE49-F238E27FC236}">
                <a16:creationId xmlns:a16="http://schemas.microsoft.com/office/drawing/2014/main" id="{BFDCCED0-2452-4E68-B781-D4BBD67D75A8}"/>
              </a:ext>
            </a:extLst>
          </p:cNvPr>
          <p:cNvSpPr/>
          <p:nvPr/>
        </p:nvSpPr>
        <p:spPr>
          <a:xfrm>
            <a:off x="1194047" y="3314386"/>
            <a:ext cx="422102" cy="422102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35" name="橢圓 34">
            <a:extLst>
              <a:ext uri="{FF2B5EF4-FFF2-40B4-BE49-F238E27FC236}">
                <a16:creationId xmlns:a16="http://schemas.microsoft.com/office/drawing/2014/main" id="{3E1D5971-51CD-4C64-9CDE-F092C7711FAE}"/>
              </a:ext>
            </a:extLst>
          </p:cNvPr>
          <p:cNvSpPr/>
          <p:nvPr/>
        </p:nvSpPr>
        <p:spPr>
          <a:xfrm>
            <a:off x="1194047" y="4417652"/>
            <a:ext cx="422102" cy="422102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2</a:t>
            </a:r>
            <a:endParaRPr lang="zh-TW" altLang="en-US" sz="2400" dirty="0"/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50FCCAD4-27E1-4576-B84F-3FA91CE605F1}"/>
              </a:ext>
            </a:extLst>
          </p:cNvPr>
          <p:cNvSpPr txBox="1"/>
          <p:nvPr/>
        </p:nvSpPr>
        <p:spPr>
          <a:xfrm>
            <a:off x="1616149" y="3340770"/>
            <a:ext cx="23968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/>
              <a:t>統一改為字首大寫</a:t>
            </a:r>
            <a:endParaRPr lang="en-US" altLang="zh-TW" b="1" dirty="0"/>
          </a:p>
          <a:p>
            <a:r>
              <a:rPr lang="zh-TW" altLang="en-US" sz="1400" b="1" dirty="0"/>
              <a:t>轉換</a:t>
            </a:r>
            <a:r>
              <a:rPr lang="en-US" altLang="zh-TW" sz="1400" b="1" dirty="0"/>
              <a:t>&gt;&gt;</a:t>
            </a:r>
            <a:r>
              <a:rPr lang="zh-TW" altLang="en-US" sz="1400" b="1" dirty="0"/>
              <a:t>格式</a:t>
            </a:r>
            <a:r>
              <a:rPr lang="en-US" altLang="zh-TW" sz="1400" b="1" dirty="0"/>
              <a:t>&gt;&gt;</a:t>
            </a:r>
            <a:r>
              <a:rPr lang="zh-TW" altLang="en-US" sz="1400" b="1" dirty="0"/>
              <a:t>每個單字大寫</a:t>
            </a:r>
            <a:endParaRPr lang="en-US" altLang="zh-TW" sz="1400" b="1" dirty="0"/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B14FDE3B-58C0-43DB-BF34-0B031E98B8A4}"/>
              </a:ext>
            </a:extLst>
          </p:cNvPr>
          <p:cNvSpPr txBox="1"/>
          <p:nvPr/>
        </p:nvSpPr>
        <p:spPr>
          <a:xfrm>
            <a:off x="1655015" y="4444036"/>
            <a:ext cx="2492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/>
              <a:t>修剪資料內容中的空格</a:t>
            </a:r>
            <a:endParaRPr lang="en-US" altLang="zh-TW" b="1" dirty="0"/>
          </a:p>
          <a:p>
            <a:r>
              <a:rPr lang="zh-TW" altLang="en-US" sz="1400" b="1" dirty="0"/>
              <a:t>轉換</a:t>
            </a:r>
            <a:r>
              <a:rPr lang="en-US" altLang="zh-TW" sz="1400" b="1" dirty="0"/>
              <a:t>&gt;&gt;</a:t>
            </a:r>
            <a:r>
              <a:rPr lang="zh-TW" altLang="en-US" sz="1400" b="1" dirty="0"/>
              <a:t>格式</a:t>
            </a:r>
            <a:r>
              <a:rPr lang="en-US" altLang="zh-TW" sz="1400" b="1" dirty="0"/>
              <a:t>&gt;&gt;</a:t>
            </a:r>
            <a:r>
              <a:rPr lang="zh-TW" altLang="en-US" sz="1400" b="1" dirty="0"/>
              <a:t>修剪</a:t>
            </a:r>
            <a:endParaRPr lang="en-US" altLang="zh-TW" sz="1400" b="1" dirty="0"/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62EC8392-85C8-412E-AD3E-7441186BD789}"/>
              </a:ext>
            </a:extLst>
          </p:cNvPr>
          <p:cNvSpPr/>
          <p:nvPr/>
        </p:nvSpPr>
        <p:spPr>
          <a:xfrm>
            <a:off x="1097280" y="1221857"/>
            <a:ext cx="3792790" cy="21189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TW" altLang="en-US" dirty="0">
                <a:solidFill>
                  <a:srgbClr val="303233"/>
                </a:solidFill>
                <a:latin typeface="Lato" panose="020F0502020204030203" pitchFamily="34" charset="0"/>
              </a:rPr>
              <a:t>因為資料表中文字的微小差異，包含大小寫、空格數不同將被視為不一樣的資料，因此可透過「格式」功能來協助完成。</a:t>
            </a:r>
            <a:endParaRPr lang="en-US" altLang="zh-TW" dirty="0">
              <a:solidFill>
                <a:srgbClr val="303233"/>
              </a:solidFill>
              <a:latin typeface="Lato" panose="020F0502020204030203" pitchFamily="34" charset="0"/>
            </a:endParaRPr>
          </a:p>
          <a:p>
            <a:pPr algn="just">
              <a:lnSpc>
                <a:spcPct val="150000"/>
              </a:lnSpc>
            </a:pPr>
            <a:endParaRPr lang="zh-TW" altLang="en-US" dirty="0">
              <a:latin typeface="+mn-ea"/>
            </a:endParaRPr>
          </a:p>
        </p:txBody>
      </p:sp>
      <p:sp>
        <p:nvSpPr>
          <p:cNvPr id="44" name="橢圓 43">
            <a:extLst>
              <a:ext uri="{FF2B5EF4-FFF2-40B4-BE49-F238E27FC236}">
                <a16:creationId xmlns:a16="http://schemas.microsoft.com/office/drawing/2014/main" id="{31A2811B-28EC-4018-B473-DC04DB5A2328}"/>
              </a:ext>
            </a:extLst>
          </p:cNvPr>
          <p:cNvSpPr/>
          <p:nvPr/>
        </p:nvSpPr>
        <p:spPr>
          <a:xfrm>
            <a:off x="1194047" y="5520918"/>
            <a:ext cx="422102" cy="422102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3</a:t>
            </a:r>
            <a:endParaRPr lang="zh-TW" altLang="en-US" sz="2400" dirty="0"/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75B86A77-A554-45EA-B7C9-6A40090FDBAA}"/>
              </a:ext>
            </a:extLst>
          </p:cNvPr>
          <p:cNvSpPr txBox="1"/>
          <p:nvPr/>
        </p:nvSpPr>
        <p:spPr>
          <a:xfrm>
            <a:off x="1655015" y="5547302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/>
              <a:t>切換關閉並套用</a:t>
            </a:r>
            <a:endParaRPr lang="en-US" altLang="zh-TW" sz="1200" b="1" dirty="0"/>
          </a:p>
        </p:txBody>
      </p:sp>
    </p:spTree>
    <p:extLst>
      <p:ext uri="{BB962C8B-B14F-4D97-AF65-F5344CB8AC3E}">
        <p14:creationId xmlns:p14="http://schemas.microsoft.com/office/powerpoint/2010/main" val="26470831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圖片 20">
            <a:extLst>
              <a:ext uri="{FF2B5EF4-FFF2-40B4-BE49-F238E27FC236}">
                <a16:creationId xmlns:a16="http://schemas.microsoft.com/office/drawing/2014/main" id="{44268D57-63B1-4D9B-8AE5-BC00378B0D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4702" y="1221855"/>
            <a:ext cx="6307496" cy="49854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818297"/>
          </a:xfrm>
        </p:spPr>
        <p:txBody>
          <a:bodyPr/>
          <a:lstStyle/>
          <a:p>
            <a:pPr algn="ctr"/>
            <a:r>
              <a:rPr lang="zh-TW" altLang="en-US" dirty="0">
                <a:solidFill>
                  <a:srgbClr val="303233"/>
                </a:solidFill>
                <a:latin typeface="Lato" panose="020F0502020204030203" pitchFamily="34" charset="0"/>
              </a:rPr>
              <a:t>取 代 資 料</a:t>
            </a:r>
            <a:endParaRPr lang="zh-TW" altLang="en-US" dirty="0"/>
          </a:p>
        </p:txBody>
      </p:sp>
      <p:sp>
        <p:nvSpPr>
          <p:cNvPr id="17" name="橢圓 16">
            <a:extLst>
              <a:ext uri="{FF2B5EF4-FFF2-40B4-BE49-F238E27FC236}">
                <a16:creationId xmlns:a16="http://schemas.microsoft.com/office/drawing/2014/main" id="{34649E69-CB89-49AF-B1A8-F9D6E09DD8FE}"/>
              </a:ext>
            </a:extLst>
          </p:cNvPr>
          <p:cNvSpPr/>
          <p:nvPr/>
        </p:nvSpPr>
        <p:spPr>
          <a:xfrm>
            <a:off x="6303080" y="4075824"/>
            <a:ext cx="291377" cy="29957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/>
              <a:t>1</a:t>
            </a:r>
            <a:endParaRPr lang="zh-TW" altLang="en-US" sz="1600" dirty="0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3E858F13-0CCB-48E5-A23F-267B9D6FA73E}"/>
              </a:ext>
            </a:extLst>
          </p:cNvPr>
          <p:cNvSpPr txBox="1"/>
          <p:nvPr/>
        </p:nvSpPr>
        <p:spPr>
          <a:xfrm>
            <a:off x="6615762" y="4075824"/>
            <a:ext cx="1917513" cy="307777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1400" b="1"/>
            </a:lvl1pPr>
          </a:lstStyle>
          <a:p>
            <a:r>
              <a:rPr lang="zh-TW" altLang="en-US" dirty="0"/>
              <a:t>將</a:t>
            </a:r>
            <a:r>
              <a:rPr lang="en-US" altLang="zh-TW" dirty="0"/>
              <a:t>People</a:t>
            </a:r>
            <a:r>
              <a:rPr lang="zh-TW" altLang="en-US" dirty="0"/>
              <a:t>改成</a:t>
            </a:r>
            <a:r>
              <a:rPr lang="en-US" altLang="zh-TW" dirty="0"/>
              <a:t>Person</a:t>
            </a:r>
            <a:endParaRPr lang="zh-TW" altLang="en-US" dirty="0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BC50660E-9C12-40C9-95B1-16A060CC4A3B}"/>
              </a:ext>
            </a:extLst>
          </p:cNvPr>
          <p:cNvSpPr/>
          <p:nvPr/>
        </p:nvSpPr>
        <p:spPr>
          <a:xfrm>
            <a:off x="6277934" y="3124467"/>
            <a:ext cx="996950" cy="919459"/>
          </a:xfrm>
          <a:prstGeom prst="rect">
            <a:avLst/>
          </a:prstGeom>
          <a:noFill/>
          <a:ln w="19050">
            <a:solidFill>
              <a:srgbClr val="EAB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橢圓 33">
            <a:extLst>
              <a:ext uri="{FF2B5EF4-FFF2-40B4-BE49-F238E27FC236}">
                <a16:creationId xmlns:a16="http://schemas.microsoft.com/office/drawing/2014/main" id="{BFDCCED0-2452-4E68-B781-D4BBD67D75A8}"/>
              </a:ext>
            </a:extLst>
          </p:cNvPr>
          <p:cNvSpPr/>
          <p:nvPr/>
        </p:nvSpPr>
        <p:spPr>
          <a:xfrm>
            <a:off x="1194047" y="3314386"/>
            <a:ext cx="422102" cy="422102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50FCCAD4-27E1-4576-B84F-3FA91CE605F1}"/>
              </a:ext>
            </a:extLst>
          </p:cNvPr>
          <p:cNvSpPr txBox="1"/>
          <p:nvPr/>
        </p:nvSpPr>
        <p:spPr>
          <a:xfrm>
            <a:off x="1616149" y="3340770"/>
            <a:ext cx="29354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/>
              <a:t>資料內容取代</a:t>
            </a:r>
            <a:endParaRPr lang="en-US" altLang="zh-TW" b="1" dirty="0"/>
          </a:p>
          <a:p>
            <a:r>
              <a:rPr lang="zh-TW" altLang="en-US" sz="1400" b="1" dirty="0"/>
              <a:t>常用</a:t>
            </a:r>
            <a:r>
              <a:rPr lang="en-US" altLang="zh-TW" sz="1400" b="1" dirty="0"/>
              <a:t>&gt;&gt;</a:t>
            </a:r>
            <a:r>
              <a:rPr lang="zh-TW" altLang="en-US" sz="1400" b="1" dirty="0"/>
              <a:t>取代值</a:t>
            </a:r>
            <a:r>
              <a:rPr lang="en-US" altLang="zh-TW" sz="1400" b="1" dirty="0"/>
              <a:t>&gt;&gt;</a:t>
            </a:r>
            <a:r>
              <a:rPr lang="zh-TW" altLang="en-US" sz="1400" b="1" dirty="0"/>
              <a:t>輸入要取代的資料</a:t>
            </a:r>
            <a:endParaRPr lang="en-US" altLang="zh-TW" sz="1400" b="1" dirty="0"/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62EC8392-85C8-412E-AD3E-7441186BD789}"/>
              </a:ext>
            </a:extLst>
          </p:cNvPr>
          <p:cNvSpPr/>
          <p:nvPr/>
        </p:nvSpPr>
        <p:spPr>
          <a:xfrm>
            <a:off x="1097280" y="1221857"/>
            <a:ext cx="3792790" cy="21189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TW" altLang="en-US" dirty="0">
                <a:solidFill>
                  <a:srgbClr val="303233"/>
                </a:solidFill>
                <a:latin typeface="Lato" panose="020F0502020204030203" pitchFamily="34" charset="0"/>
              </a:rPr>
              <a:t>有時資料的內容想做修正，需要重複執行步驟，因此可透過「取代」或者「新增首碼」來快速完成以上指令。</a:t>
            </a:r>
            <a:endParaRPr lang="en-US" altLang="zh-TW" dirty="0">
              <a:solidFill>
                <a:srgbClr val="303233"/>
              </a:solidFill>
              <a:latin typeface="Lato" panose="020F0502020204030203" pitchFamily="34" charset="0"/>
            </a:endParaRPr>
          </a:p>
          <a:p>
            <a:pPr algn="just">
              <a:lnSpc>
                <a:spcPct val="150000"/>
              </a:lnSpc>
            </a:pPr>
            <a:endParaRPr lang="zh-TW" altLang="en-US" dirty="0">
              <a:latin typeface="+mn-ea"/>
            </a:endParaRPr>
          </a:p>
        </p:txBody>
      </p:sp>
      <p:sp>
        <p:nvSpPr>
          <p:cNvPr id="44" name="橢圓 43">
            <a:extLst>
              <a:ext uri="{FF2B5EF4-FFF2-40B4-BE49-F238E27FC236}">
                <a16:creationId xmlns:a16="http://schemas.microsoft.com/office/drawing/2014/main" id="{31A2811B-28EC-4018-B473-DC04DB5A2328}"/>
              </a:ext>
            </a:extLst>
          </p:cNvPr>
          <p:cNvSpPr/>
          <p:nvPr/>
        </p:nvSpPr>
        <p:spPr>
          <a:xfrm>
            <a:off x="1194047" y="5520918"/>
            <a:ext cx="422102" cy="422102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2</a:t>
            </a:r>
            <a:endParaRPr lang="zh-TW" altLang="en-US" sz="2400" dirty="0"/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75B86A77-A554-45EA-B7C9-6A40090FDBAA}"/>
              </a:ext>
            </a:extLst>
          </p:cNvPr>
          <p:cNvSpPr txBox="1"/>
          <p:nvPr/>
        </p:nvSpPr>
        <p:spPr>
          <a:xfrm>
            <a:off x="1655015" y="5547302"/>
            <a:ext cx="226215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/>
              <a:t>資料新增首碼與尾碼</a:t>
            </a:r>
            <a:endParaRPr lang="en-US" altLang="zh-TW" b="1" dirty="0"/>
          </a:p>
          <a:p>
            <a:r>
              <a:rPr lang="zh-TW" altLang="en-US" sz="1200" b="1" dirty="0"/>
              <a:t>轉換</a:t>
            </a:r>
            <a:r>
              <a:rPr lang="en-US" altLang="zh-TW" sz="1200" b="1" dirty="0"/>
              <a:t>&gt;&gt;</a:t>
            </a:r>
            <a:r>
              <a:rPr lang="zh-TW" altLang="en-US" sz="1200" b="1" dirty="0"/>
              <a:t>格式</a:t>
            </a:r>
            <a:r>
              <a:rPr lang="en-US" altLang="zh-TW" sz="1200" b="1" dirty="0"/>
              <a:t>&gt;&gt;</a:t>
            </a:r>
            <a:r>
              <a:rPr lang="zh-TW" altLang="en-US" sz="1200" b="1" dirty="0"/>
              <a:t>新增首碼與尾碼</a:t>
            </a:r>
            <a:endParaRPr lang="en-US" altLang="zh-TW" sz="1200" b="1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F9F580A-0C76-4780-87B2-7D48FBA5D9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9107" y="3925545"/>
            <a:ext cx="3608828" cy="1534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7390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圖片 15">
            <a:extLst>
              <a:ext uri="{FF2B5EF4-FFF2-40B4-BE49-F238E27FC236}">
                <a16:creationId xmlns:a16="http://schemas.microsoft.com/office/drawing/2014/main" id="{57336413-8F91-4303-A45B-618F85252F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198" t="11085" r="20029" b="15427"/>
          <a:stretch/>
        </p:blipFill>
        <p:spPr>
          <a:xfrm>
            <a:off x="4884701" y="1227366"/>
            <a:ext cx="6313493" cy="497995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818297"/>
          </a:xfrm>
        </p:spPr>
        <p:txBody>
          <a:bodyPr/>
          <a:lstStyle/>
          <a:p>
            <a:pPr algn="ctr"/>
            <a:r>
              <a:rPr lang="zh-TW" altLang="en-US" dirty="0">
                <a:solidFill>
                  <a:srgbClr val="303233"/>
                </a:solidFill>
                <a:latin typeface="Lato" panose="020F0502020204030203" pitchFamily="34" charset="0"/>
              </a:rPr>
              <a:t>資 料 分 割</a:t>
            </a:r>
            <a:endParaRPr lang="zh-TW" altLang="en-US" dirty="0"/>
          </a:p>
        </p:txBody>
      </p:sp>
      <p:sp>
        <p:nvSpPr>
          <p:cNvPr id="17" name="橢圓 16">
            <a:extLst>
              <a:ext uri="{FF2B5EF4-FFF2-40B4-BE49-F238E27FC236}">
                <a16:creationId xmlns:a16="http://schemas.microsoft.com/office/drawing/2014/main" id="{34649E69-CB89-49AF-B1A8-F9D6E09DD8FE}"/>
              </a:ext>
            </a:extLst>
          </p:cNvPr>
          <p:cNvSpPr/>
          <p:nvPr/>
        </p:nvSpPr>
        <p:spPr>
          <a:xfrm>
            <a:off x="8538280" y="3891674"/>
            <a:ext cx="291377" cy="29957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/>
              <a:t>1</a:t>
            </a:r>
            <a:endParaRPr lang="zh-TW" altLang="en-US" sz="1600" dirty="0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3E858F13-0CCB-48E5-A23F-267B9D6FA73E}"/>
              </a:ext>
            </a:extLst>
          </p:cNvPr>
          <p:cNvSpPr txBox="1"/>
          <p:nvPr/>
        </p:nvSpPr>
        <p:spPr>
          <a:xfrm>
            <a:off x="8850962" y="3891674"/>
            <a:ext cx="1620957" cy="307777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1400" b="1"/>
            </a:lvl1pPr>
          </a:lstStyle>
          <a:p>
            <a:r>
              <a:rPr lang="zh-TW" altLang="en-US" dirty="0"/>
              <a:t>選擇要輸出的日期</a:t>
            </a: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BC50660E-9C12-40C9-95B1-16A060CC4A3B}"/>
              </a:ext>
            </a:extLst>
          </p:cNvPr>
          <p:cNvSpPr/>
          <p:nvPr/>
        </p:nvSpPr>
        <p:spPr>
          <a:xfrm>
            <a:off x="8533275" y="2023775"/>
            <a:ext cx="891713" cy="1781463"/>
          </a:xfrm>
          <a:prstGeom prst="rect">
            <a:avLst/>
          </a:prstGeom>
          <a:noFill/>
          <a:ln w="19050">
            <a:solidFill>
              <a:srgbClr val="EAB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橢圓 33">
            <a:extLst>
              <a:ext uri="{FF2B5EF4-FFF2-40B4-BE49-F238E27FC236}">
                <a16:creationId xmlns:a16="http://schemas.microsoft.com/office/drawing/2014/main" id="{BFDCCED0-2452-4E68-B781-D4BBD67D75A8}"/>
              </a:ext>
            </a:extLst>
          </p:cNvPr>
          <p:cNvSpPr/>
          <p:nvPr/>
        </p:nvSpPr>
        <p:spPr>
          <a:xfrm>
            <a:off x="1194047" y="3314386"/>
            <a:ext cx="422102" cy="422102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50FCCAD4-27E1-4576-B84F-3FA91CE605F1}"/>
              </a:ext>
            </a:extLst>
          </p:cNvPr>
          <p:cNvSpPr txBox="1"/>
          <p:nvPr/>
        </p:nvSpPr>
        <p:spPr>
          <a:xfrm>
            <a:off x="1616149" y="3340770"/>
            <a:ext cx="32944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/>
              <a:t>新增日期欄位</a:t>
            </a:r>
            <a:endParaRPr lang="en-US" altLang="zh-TW" b="1" dirty="0"/>
          </a:p>
          <a:p>
            <a:r>
              <a:rPr lang="zh-TW" altLang="en-US" sz="1400" b="1" dirty="0"/>
              <a:t>新增資料行</a:t>
            </a:r>
            <a:r>
              <a:rPr lang="en-US" altLang="zh-TW" sz="1400" b="1" dirty="0"/>
              <a:t>&gt;&gt;</a:t>
            </a:r>
            <a:r>
              <a:rPr lang="zh-TW" altLang="en-US" sz="1400" b="1" dirty="0"/>
              <a:t>日期</a:t>
            </a:r>
            <a:r>
              <a:rPr lang="en-US" altLang="zh-TW" sz="1400" b="1" dirty="0"/>
              <a:t>&gt;&gt;</a:t>
            </a:r>
            <a:r>
              <a:rPr lang="zh-TW" altLang="en-US" sz="1400" b="1" dirty="0"/>
              <a:t>選擇要輸出的單位</a:t>
            </a:r>
            <a:endParaRPr lang="en-US" altLang="zh-TW" sz="1400" b="1" dirty="0"/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62EC8392-85C8-412E-AD3E-7441186BD789}"/>
              </a:ext>
            </a:extLst>
          </p:cNvPr>
          <p:cNvSpPr/>
          <p:nvPr/>
        </p:nvSpPr>
        <p:spPr>
          <a:xfrm>
            <a:off x="1097280" y="1221857"/>
            <a:ext cx="3792790" cy="21189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TW" altLang="en-US" dirty="0">
                <a:solidFill>
                  <a:srgbClr val="303233"/>
                </a:solidFill>
                <a:latin typeface="Lato" panose="020F0502020204030203" pitchFamily="34" charset="0"/>
              </a:rPr>
              <a:t>日期常被用於各種資料表篩選中，可透過新增不同時間因子的欄位來達到細節的篩選：年</a:t>
            </a:r>
            <a:r>
              <a:rPr lang="en-US" altLang="zh-TW" dirty="0">
                <a:solidFill>
                  <a:srgbClr val="303233"/>
                </a:solidFill>
                <a:latin typeface="Lato" panose="020F0502020204030203" pitchFamily="34" charset="0"/>
              </a:rPr>
              <a:t>/</a:t>
            </a:r>
            <a:r>
              <a:rPr lang="zh-TW" altLang="en-US" dirty="0">
                <a:solidFill>
                  <a:srgbClr val="303233"/>
                </a:solidFill>
                <a:latin typeface="Lato" panose="020F0502020204030203" pitchFamily="34" charset="0"/>
              </a:rPr>
              <a:t>季</a:t>
            </a:r>
            <a:r>
              <a:rPr lang="en-US" altLang="zh-TW" dirty="0">
                <a:solidFill>
                  <a:srgbClr val="303233"/>
                </a:solidFill>
                <a:latin typeface="Lato" panose="020F0502020204030203" pitchFamily="34" charset="0"/>
              </a:rPr>
              <a:t>/</a:t>
            </a:r>
            <a:r>
              <a:rPr lang="zh-TW" altLang="en-US" dirty="0">
                <a:solidFill>
                  <a:srgbClr val="303233"/>
                </a:solidFill>
                <a:latin typeface="Lato" panose="020F0502020204030203" pitchFamily="34" charset="0"/>
              </a:rPr>
              <a:t>月</a:t>
            </a:r>
            <a:r>
              <a:rPr lang="en-US" altLang="zh-TW" dirty="0">
                <a:solidFill>
                  <a:srgbClr val="303233"/>
                </a:solidFill>
                <a:latin typeface="Lato" panose="020F0502020204030203" pitchFamily="34" charset="0"/>
              </a:rPr>
              <a:t>/</a:t>
            </a:r>
            <a:r>
              <a:rPr lang="zh-TW" altLang="en-US" dirty="0">
                <a:solidFill>
                  <a:srgbClr val="303233"/>
                </a:solidFill>
                <a:latin typeface="Lato" panose="020F0502020204030203" pitchFamily="34" charset="0"/>
              </a:rPr>
              <a:t>日</a:t>
            </a:r>
            <a:r>
              <a:rPr lang="en-US" altLang="zh-TW" dirty="0">
                <a:solidFill>
                  <a:srgbClr val="303233"/>
                </a:solidFill>
                <a:latin typeface="Lato" panose="020F0502020204030203" pitchFamily="34" charset="0"/>
              </a:rPr>
              <a:t>/</a:t>
            </a:r>
            <a:r>
              <a:rPr lang="zh-TW" altLang="en-US" dirty="0">
                <a:solidFill>
                  <a:srgbClr val="303233"/>
                </a:solidFill>
                <a:latin typeface="Lato" panose="020F0502020204030203" pitchFamily="34" charset="0"/>
              </a:rPr>
              <a:t>時</a:t>
            </a:r>
            <a:r>
              <a:rPr lang="en-US" altLang="zh-TW" dirty="0">
                <a:solidFill>
                  <a:srgbClr val="303233"/>
                </a:solidFill>
                <a:latin typeface="Lato" panose="020F0502020204030203" pitchFamily="34" charset="0"/>
              </a:rPr>
              <a:t>/</a:t>
            </a:r>
            <a:r>
              <a:rPr lang="zh-TW" altLang="en-US" dirty="0">
                <a:solidFill>
                  <a:srgbClr val="303233"/>
                </a:solidFill>
                <a:latin typeface="Lato" panose="020F0502020204030203" pitchFamily="34" charset="0"/>
              </a:rPr>
              <a:t>分等。</a:t>
            </a:r>
            <a:endParaRPr lang="en-US" altLang="zh-TW" dirty="0">
              <a:solidFill>
                <a:srgbClr val="303233"/>
              </a:solidFill>
              <a:latin typeface="Lato" panose="020F0502020204030203" pitchFamily="34" charset="0"/>
            </a:endParaRPr>
          </a:p>
          <a:p>
            <a:pPr algn="just">
              <a:lnSpc>
                <a:spcPct val="150000"/>
              </a:lnSpc>
            </a:pPr>
            <a:endParaRPr lang="zh-TW" altLang="en-US" dirty="0">
              <a:latin typeface="+mn-ea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BF26FB51-3AE2-4BA6-829A-944398AED8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2250" y="4014714"/>
            <a:ext cx="800100" cy="695325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12F0E90E-3049-49AF-9342-AF0845A587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2250" y="4749217"/>
            <a:ext cx="1028700" cy="1133475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FC171437-9B3D-450D-BDEB-CA2DF0548A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66951" y="4014714"/>
            <a:ext cx="1143000" cy="695325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14EA9E94-2C3E-453D-AD59-A42C7B732F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66951" y="4749217"/>
            <a:ext cx="1028700" cy="914400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E9C9D5AE-7EC3-49E0-9BCA-7AFD5F6407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55952" y="4014714"/>
            <a:ext cx="1143000" cy="135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26765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圖片 29">
            <a:extLst>
              <a:ext uri="{FF2B5EF4-FFF2-40B4-BE49-F238E27FC236}">
                <a16:creationId xmlns:a16="http://schemas.microsoft.com/office/drawing/2014/main" id="{9B0FD2A1-8748-4736-8537-B4361A269D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0070" y="1221857"/>
            <a:ext cx="6308124" cy="497995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818297"/>
          </a:xfrm>
        </p:spPr>
        <p:txBody>
          <a:bodyPr/>
          <a:lstStyle/>
          <a:p>
            <a:pPr algn="ctr"/>
            <a:r>
              <a:rPr lang="zh-TW" altLang="en-US" dirty="0">
                <a:solidFill>
                  <a:srgbClr val="303233"/>
                </a:solidFill>
                <a:latin typeface="Lato" panose="020F0502020204030203" pitchFamily="34" charset="0"/>
              </a:rPr>
              <a:t>資 料 分 割</a:t>
            </a:r>
            <a:endParaRPr lang="zh-TW" altLang="en-US" dirty="0"/>
          </a:p>
        </p:txBody>
      </p:sp>
      <p:sp>
        <p:nvSpPr>
          <p:cNvPr id="17" name="橢圓 16">
            <a:extLst>
              <a:ext uri="{FF2B5EF4-FFF2-40B4-BE49-F238E27FC236}">
                <a16:creationId xmlns:a16="http://schemas.microsoft.com/office/drawing/2014/main" id="{34649E69-CB89-49AF-B1A8-F9D6E09DD8FE}"/>
              </a:ext>
            </a:extLst>
          </p:cNvPr>
          <p:cNvSpPr/>
          <p:nvPr/>
        </p:nvSpPr>
        <p:spPr>
          <a:xfrm>
            <a:off x="6554534" y="4776359"/>
            <a:ext cx="291377" cy="29957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/>
              <a:t>1</a:t>
            </a:r>
            <a:endParaRPr lang="zh-TW" altLang="en-US" sz="1600" dirty="0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3E858F13-0CCB-48E5-A23F-267B9D6FA73E}"/>
              </a:ext>
            </a:extLst>
          </p:cNvPr>
          <p:cNvSpPr txBox="1"/>
          <p:nvPr/>
        </p:nvSpPr>
        <p:spPr>
          <a:xfrm>
            <a:off x="6867216" y="4776359"/>
            <a:ext cx="1980029" cy="307777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1400" b="1"/>
            </a:lvl1pPr>
          </a:lstStyle>
          <a:p>
            <a:r>
              <a:rPr lang="zh-TW" altLang="en-US" dirty="0"/>
              <a:t>將中文與英文的字分開</a:t>
            </a: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BC50660E-9C12-40C9-95B1-16A060CC4A3B}"/>
              </a:ext>
            </a:extLst>
          </p:cNvPr>
          <p:cNvSpPr/>
          <p:nvPr/>
        </p:nvSpPr>
        <p:spPr>
          <a:xfrm>
            <a:off x="6096000" y="2877939"/>
            <a:ext cx="891713" cy="1781463"/>
          </a:xfrm>
          <a:prstGeom prst="rect">
            <a:avLst/>
          </a:prstGeom>
          <a:noFill/>
          <a:ln w="19050">
            <a:solidFill>
              <a:srgbClr val="EAB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橢圓 33">
            <a:extLst>
              <a:ext uri="{FF2B5EF4-FFF2-40B4-BE49-F238E27FC236}">
                <a16:creationId xmlns:a16="http://schemas.microsoft.com/office/drawing/2014/main" id="{BFDCCED0-2452-4E68-B781-D4BBD67D75A8}"/>
              </a:ext>
            </a:extLst>
          </p:cNvPr>
          <p:cNvSpPr/>
          <p:nvPr/>
        </p:nvSpPr>
        <p:spPr>
          <a:xfrm>
            <a:off x="1194047" y="3314386"/>
            <a:ext cx="422102" cy="422102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50FCCAD4-27E1-4576-B84F-3FA91CE605F1}"/>
              </a:ext>
            </a:extLst>
          </p:cNvPr>
          <p:cNvSpPr txBox="1"/>
          <p:nvPr/>
        </p:nvSpPr>
        <p:spPr>
          <a:xfrm>
            <a:off x="1616149" y="3340770"/>
            <a:ext cx="25763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/>
              <a:t>分割資料行內容</a:t>
            </a:r>
            <a:endParaRPr lang="en-US" altLang="zh-TW" b="1" dirty="0"/>
          </a:p>
          <a:p>
            <a:r>
              <a:rPr lang="zh-TW" altLang="en-US" sz="1400" b="1" dirty="0"/>
              <a:t>轉換</a:t>
            </a:r>
            <a:r>
              <a:rPr lang="en-US" altLang="zh-TW" sz="1400" b="1" dirty="0"/>
              <a:t>&gt;&gt;</a:t>
            </a:r>
            <a:r>
              <a:rPr lang="zh-TW" altLang="en-US" sz="1400" b="1" dirty="0"/>
              <a:t>分割資料行</a:t>
            </a:r>
            <a:r>
              <a:rPr lang="en-US" altLang="zh-TW" sz="1400" b="1" dirty="0"/>
              <a:t>&gt;&gt;</a:t>
            </a:r>
            <a:r>
              <a:rPr lang="zh-TW" altLang="en-US" sz="1400" b="1" dirty="0"/>
              <a:t>依字元數</a:t>
            </a:r>
            <a:endParaRPr lang="en-US" altLang="zh-TW" sz="1400" b="1" dirty="0"/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62EC8392-85C8-412E-AD3E-7441186BD789}"/>
              </a:ext>
            </a:extLst>
          </p:cNvPr>
          <p:cNvSpPr/>
          <p:nvPr/>
        </p:nvSpPr>
        <p:spPr>
          <a:xfrm>
            <a:off x="1097280" y="1221857"/>
            <a:ext cx="3792790" cy="17034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TW" altLang="en-US" dirty="0">
                <a:latin typeface="+mn-ea"/>
              </a:rPr>
              <a:t>除此之外，字串型別的資料也能透過分割的形式進行欄位新增，資料分割邏輯可依照數字</a:t>
            </a:r>
            <a:r>
              <a:rPr lang="en-US" altLang="zh-TW" dirty="0">
                <a:latin typeface="+mn-ea"/>
              </a:rPr>
              <a:t>/</a:t>
            </a:r>
            <a:r>
              <a:rPr lang="zh-TW" altLang="en-US" dirty="0">
                <a:latin typeface="+mn-ea"/>
              </a:rPr>
              <a:t>非數字、字元數來進行分割</a:t>
            </a:r>
          </a:p>
        </p:txBody>
      </p:sp>
      <p:pic>
        <p:nvPicPr>
          <p:cNvPr id="20" name="圖片 19">
            <a:extLst>
              <a:ext uri="{FF2B5EF4-FFF2-40B4-BE49-F238E27FC236}">
                <a16:creationId xmlns:a16="http://schemas.microsoft.com/office/drawing/2014/main" id="{42AA8FE4-FC17-4CA7-AD8B-75601A5BDDB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4229"/>
          <a:stretch/>
        </p:blipFill>
        <p:spPr>
          <a:xfrm>
            <a:off x="1194048" y="3925018"/>
            <a:ext cx="3593888" cy="1508281"/>
          </a:xfrm>
          <a:prstGeom prst="rect">
            <a:avLst/>
          </a:prstGeom>
        </p:spPr>
      </p:pic>
      <p:sp>
        <p:nvSpPr>
          <p:cNvPr id="21" name="橢圓 20">
            <a:extLst>
              <a:ext uri="{FF2B5EF4-FFF2-40B4-BE49-F238E27FC236}">
                <a16:creationId xmlns:a16="http://schemas.microsoft.com/office/drawing/2014/main" id="{731C717F-6193-4A20-880E-DECBEA6914BC}"/>
              </a:ext>
            </a:extLst>
          </p:cNvPr>
          <p:cNvSpPr/>
          <p:nvPr/>
        </p:nvSpPr>
        <p:spPr>
          <a:xfrm>
            <a:off x="1194047" y="5525996"/>
            <a:ext cx="422102" cy="422102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2</a:t>
            </a:r>
            <a:endParaRPr lang="zh-TW" altLang="en-US" sz="2400" dirty="0"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B8CE8129-03B3-45C3-8334-14FFDC1DE58D}"/>
              </a:ext>
            </a:extLst>
          </p:cNvPr>
          <p:cNvSpPr txBox="1"/>
          <p:nvPr/>
        </p:nvSpPr>
        <p:spPr>
          <a:xfrm>
            <a:off x="1655015" y="5552380"/>
            <a:ext cx="25763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/>
              <a:t>取代缺失值</a:t>
            </a:r>
            <a:endParaRPr lang="en-US" altLang="zh-TW" b="1" dirty="0"/>
          </a:p>
          <a:p>
            <a:r>
              <a:rPr lang="zh-TW" altLang="en-US" sz="1400" b="1" dirty="0"/>
              <a:t>常用</a:t>
            </a:r>
            <a:r>
              <a:rPr lang="en-US" altLang="zh-TW" sz="1400" b="1" dirty="0"/>
              <a:t>&gt;&gt;</a:t>
            </a:r>
            <a:r>
              <a:rPr lang="zh-TW" altLang="en-US" sz="1400" b="1" dirty="0"/>
              <a:t>取代</a:t>
            </a:r>
            <a:r>
              <a:rPr lang="en-US" altLang="zh-TW" sz="1400" b="1" dirty="0"/>
              <a:t>&gt;&gt;</a:t>
            </a:r>
            <a:r>
              <a:rPr lang="zh-TW" altLang="en-US" sz="1400" b="1" dirty="0"/>
              <a:t>取代缺少的文字</a:t>
            </a:r>
            <a:endParaRPr lang="en-US" altLang="zh-TW" sz="1400" b="1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6E7CB11E-22CA-453F-83FE-17D9BDA362E5}"/>
              </a:ext>
            </a:extLst>
          </p:cNvPr>
          <p:cNvSpPr txBox="1"/>
          <p:nvPr/>
        </p:nvSpPr>
        <p:spPr>
          <a:xfrm>
            <a:off x="3192627" y="4114075"/>
            <a:ext cx="1595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/>
              <a:t>Joeman</a:t>
            </a:r>
            <a:r>
              <a:rPr lang="en-US" altLang="zh-TW" dirty="0"/>
              <a:t> </a:t>
            </a:r>
            <a:r>
              <a:rPr lang="zh-TW" altLang="en-US" dirty="0"/>
              <a:t>九妹</a:t>
            </a:r>
            <a:r>
              <a:rPr lang="en-US" altLang="zh-TW" dirty="0"/>
              <a:t> </a:t>
            </a:r>
            <a:endParaRPr lang="zh-TW" altLang="en-US" dirty="0"/>
          </a:p>
        </p:txBody>
      </p:sp>
      <p:cxnSp>
        <p:nvCxnSpPr>
          <p:cNvPr id="5" name="直線接點 4">
            <a:extLst>
              <a:ext uri="{FF2B5EF4-FFF2-40B4-BE49-F238E27FC236}">
                <a16:creationId xmlns:a16="http://schemas.microsoft.com/office/drawing/2014/main" id="{A6AA0B97-CEF2-438F-A8E3-5291CB0ABBF6}"/>
              </a:ext>
            </a:extLst>
          </p:cNvPr>
          <p:cNvCxnSpPr/>
          <p:nvPr/>
        </p:nvCxnSpPr>
        <p:spPr>
          <a:xfrm>
            <a:off x="3300413" y="4405441"/>
            <a:ext cx="775981" cy="0"/>
          </a:xfrm>
          <a:prstGeom prst="line">
            <a:avLst/>
          </a:prstGeom>
          <a:ln>
            <a:solidFill>
              <a:srgbClr val="EAB2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655698F5-DE78-41DB-A047-5FF7CAB5C706}"/>
              </a:ext>
            </a:extLst>
          </p:cNvPr>
          <p:cNvCxnSpPr>
            <a:cxnSpLocks/>
          </p:cNvCxnSpPr>
          <p:nvPr/>
        </p:nvCxnSpPr>
        <p:spPr>
          <a:xfrm flipV="1">
            <a:off x="3286125" y="4451899"/>
            <a:ext cx="142875" cy="172490"/>
          </a:xfrm>
          <a:prstGeom prst="straightConnector1">
            <a:avLst/>
          </a:prstGeom>
          <a:ln>
            <a:solidFill>
              <a:srgbClr val="EAB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ABBCFE07-DF52-47FE-A336-E60E92BD8F42}"/>
              </a:ext>
            </a:extLst>
          </p:cNvPr>
          <p:cNvSpPr txBox="1"/>
          <p:nvPr/>
        </p:nvSpPr>
        <p:spPr>
          <a:xfrm>
            <a:off x="2960646" y="4624389"/>
            <a:ext cx="8226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/>
              <a:t>6</a:t>
            </a:r>
            <a:r>
              <a:rPr lang="zh-TW" altLang="en-US" sz="1400" dirty="0"/>
              <a:t>個字元</a:t>
            </a:r>
          </a:p>
        </p:txBody>
      </p:sp>
      <p:cxnSp>
        <p:nvCxnSpPr>
          <p:cNvPr id="29" name="直線單箭頭接點 28">
            <a:extLst>
              <a:ext uri="{FF2B5EF4-FFF2-40B4-BE49-F238E27FC236}">
                <a16:creationId xmlns:a16="http://schemas.microsoft.com/office/drawing/2014/main" id="{8DBBFC19-C9D8-4C12-81C5-04089507EA37}"/>
              </a:ext>
            </a:extLst>
          </p:cNvPr>
          <p:cNvCxnSpPr>
            <a:cxnSpLocks/>
          </p:cNvCxnSpPr>
          <p:nvPr/>
        </p:nvCxnSpPr>
        <p:spPr>
          <a:xfrm flipH="1" flipV="1">
            <a:off x="1471613" y="4538144"/>
            <a:ext cx="1492043" cy="242516"/>
          </a:xfrm>
          <a:prstGeom prst="straightConnector1">
            <a:avLst/>
          </a:prstGeom>
          <a:ln>
            <a:solidFill>
              <a:srgbClr val="EAB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矩形 34">
            <a:extLst>
              <a:ext uri="{FF2B5EF4-FFF2-40B4-BE49-F238E27FC236}">
                <a16:creationId xmlns:a16="http://schemas.microsoft.com/office/drawing/2014/main" id="{3E0D4BF3-2802-4DFB-9960-876B63A891E0}"/>
              </a:ext>
            </a:extLst>
          </p:cNvPr>
          <p:cNvSpPr/>
          <p:nvPr/>
        </p:nvSpPr>
        <p:spPr>
          <a:xfrm>
            <a:off x="6989767" y="2877939"/>
            <a:ext cx="891713" cy="1781463"/>
          </a:xfrm>
          <a:prstGeom prst="rect">
            <a:avLst/>
          </a:prstGeom>
          <a:noFill/>
          <a:ln w="19050">
            <a:solidFill>
              <a:srgbClr val="EAB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121739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3C223141-E7B7-4231-8B60-4090B2CF3A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198" t="10707" r="17412" b="5503"/>
          <a:stretch/>
        </p:blipFill>
        <p:spPr>
          <a:xfrm>
            <a:off x="4890070" y="1221857"/>
            <a:ext cx="6308124" cy="497995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818297"/>
          </a:xfrm>
        </p:spPr>
        <p:txBody>
          <a:bodyPr/>
          <a:lstStyle/>
          <a:p>
            <a:pPr algn="ctr"/>
            <a:r>
              <a:rPr lang="zh-TW" altLang="en-US" dirty="0">
                <a:solidFill>
                  <a:srgbClr val="303233"/>
                </a:solidFill>
                <a:latin typeface="Lato" panose="020F0502020204030203" pitchFamily="34" charset="0"/>
              </a:rPr>
              <a:t>新 增 數 值 資 料 </a:t>
            </a:r>
            <a:endParaRPr lang="zh-TW" altLang="en-US" dirty="0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BC50660E-9C12-40C9-95B1-16A060CC4A3B}"/>
              </a:ext>
            </a:extLst>
          </p:cNvPr>
          <p:cNvSpPr/>
          <p:nvPr/>
        </p:nvSpPr>
        <p:spPr>
          <a:xfrm>
            <a:off x="5740401" y="1671439"/>
            <a:ext cx="546100" cy="519311"/>
          </a:xfrm>
          <a:prstGeom prst="rect">
            <a:avLst/>
          </a:prstGeom>
          <a:noFill/>
          <a:ln w="19050">
            <a:solidFill>
              <a:srgbClr val="EAB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橢圓 33">
            <a:extLst>
              <a:ext uri="{FF2B5EF4-FFF2-40B4-BE49-F238E27FC236}">
                <a16:creationId xmlns:a16="http://schemas.microsoft.com/office/drawing/2014/main" id="{BFDCCED0-2452-4E68-B781-D4BBD67D75A8}"/>
              </a:ext>
            </a:extLst>
          </p:cNvPr>
          <p:cNvSpPr/>
          <p:nvPr/>
        </p:nvSpPr>
        <p:spPr>
          <a:xfrm>
            <a:off x="1194047" y="3314386"/>
            <a:ext cx="422102" cy="422102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50FCCAD4-27E1-4576-B84F-3FA91CE605F1}"/>
              </a:ext>
            </a:extLst>
          </p:cNvPr>
          <p:cNvSpPr txBox="1"/>
          <p:nvPr/>
        </p:nvSpPr>
        <p:spPr>
          <a:xfrm>
            <a:off x="1616149" y="3340770"/>
            <a:ext cx="31149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/>
              <a:t>新增索引資料行</a:t>
            </a:r>
            <a:endParaRPr lang="en-US" altLang="zh-TW" b="1" dirty="0"/>
          </a:p>
          <a:p>
            <a:r>
              <a:rPr lang="zh-TW" altLang="en-US" sz="1400" b="1" dirty="0"/>
              <a:t>新增資料行</a:t>
            </a:r>
            <a:r>
              <a:rPr lang="en-US" altLang="zh-TW" sz="1400" b="1" dirty="0"/>
              <a:t>&gt;&gt;</a:t>
            </a:r>
            <a:r>
              <a:rPr lang="zh-TW" altLang="en-US" sz="1400" b="1" dirty="0"/>
              <a:t>索引資料行</a:t>
            </a:r>
            <a:r>
              <a:rPr lang="en-US" altLang="zh-TW" sz="1400" b="1" dirty="0"/>
              <a:t>&gt;&gt;</a:t>
            </a:r>
            <a:r>
              <a:rPr lang="zh-TW" altLang="en-US" sz="1400" b="1" dirty="0"/>
              <a:t>編號方式</a:t>
            </a:r>
            <a:endParaRPr lang="en-US" altLang="zh-TW" sz="1400" b="1" dirty="0"/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62EC8392-85C8-412E-AD3E-7441186BD789}"/>
              </a:ext>
            </a:extLst>
          </p:cNvPr>
          <p:cNvSpPr/>
          <p:nvPr/>
        </p:nvSpPr>
        <p:spPr>
          <a:xfrm>
            <a:off x="1097280" y="1221857"/>
            <a:ext cx="3792790" cy="17034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TW" altLang="en-US" dirty="0">
                <a:latin typeface="+mn-ea"/>
              </a:rPr>
              <a:t>數值型資料，可透過資料行列之間的換算來取得新值；亦可透過篩選形式來複製、索引以及產生新的標籤值。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3E0D4BF3-2802-4DFB-9960-876B63A891E0}"/>
              </a:ext>
            </a:extLst>
          </p:cNvPr>
          <p:cNvSpPr/>
          <p:nvPr/>
        </p:nvSpPr>
        <p:spPr>
          <a:xfrm>
            <a:off x="6096000" y="2877939"/>
            <a:ext cx="891713" cy="1781463"/>
          </a:xfrm>
          <a:prstGeom prst="rect">
            <a:avLst/>
          </a:prstGeom>
          <a:noFill/>
          <a:ln w="19050">
            <a:solidFill>
              <a:srgbClr val="EAB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橢圓 21">
            <a:extLst>
              <a:ext uri="{FF2B5EF4-FFF2-40B4-BE49-F238E27FC236}">
                <a16:creationId xmlns:a16="http://schemas.microsoft.com/office/drawing/2014/main" id="{AD7D2726-3FA5-4AFE-A308-60F12ED0AD0D}"/>
              </a:ext>
            </a:extLst>
          </p:cNvPr>
          <p:cNvSpPr/>
          <p:nvPr/>
        </p:nvSpPr>
        <p:spPr>
          <a:xfrm>
            <a:off x="6387377" y="1911943"/>
            <a:ext cx="291377" cy="29957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/>
              <a:t>1</a:t>
            </a:r>
            <a:endParaRPr lang="zh-TW" altLang="en-US" sz="1600" dirty="0"/>
          </a:p>
        </p:txBody>
      </p:sp>
      <p:sp>
        <p:nvSpPr>
          <p:cNvPr id="26" name="橢圓 25">
            <a:extLst>
              <a:ext uri="{FF2B5EF4-FFF2-40B4-BE49-F238E27FC236}">
                <a16:creationId xmlns:a16="http://schemas.microsoft.com/office/drawing/2014/main" id="{E09EC06B-0460-419A-AAD8-4A7C1599041C}"/>
              </a:ext>
            </a:extLst>
          </p:cNvPr>
          <p:cNvSpPr/>
          <p:nvPr/>
        </p:nvSpPr>
        <p:spPr>
          <a:xfrm>
            <a:off x="1194047" y="4417652"/>
            <a:ext cx="422102" cy="422102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2</a:t>
            </a:r>
            <a:endParaRPr lang="zh-TW" altLang="en-US" sz="2400" dirty="0"/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30F553B5-F33E-4388-83CF-8E3874BFC883}"/>
              </a:ext>
            </a:extLst>
          </p:cNvPr>
          <p:cNvSpPr txBox="1"/>
          <p:nvPr/>
        </p:nvSpPr>
        <p:spPr>
          <a:xfrm>
            <a:off x="1655015" y="4444036"/>
            <a:ext cx="21884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/>
              <a:t>新增複製資料行</a:t>
            </a:r>
            <a:endParaRPr lang="en-US" altLang="zh-TW" b="1" dirty="0"/>
          </a:p>
          <a:p>
            <a:r>
              <a:rPr lang="zh-TW" altLang="en-US" sz="1400" b="1" dirty="0"/>
              <a:t>新增資料行</a:t>
            </a:r>
            <a:r>
              <a:rPr lang="en-US" altLang="zh-TW" sz="1400" b="1" dirty="0"/>
              <a:t>&gt;&gt;</a:t>
            </a:r>
            <a:r>
              <a:rPr lang="zh-TW" altLang="en-US" sz="1400" b="1" dirty="0"/>
              <a:t>複製資料行</a:t>
            </a:r>
            <a:endParaRPr lang="en-US" altLang="zh-TW" sz="1400" b="1" dirty="0"/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16ACB873-BA98-4348-854C-81AA6D2410C4}"/>
              </a:ext>
            </a:extLst>
          </p:cNvPr>
          <p:cNvSpPr txBox="1"/>
          <p:nvPr/>
        </p:nvSpPr>
        <p:spPr>
          <a:xfrm>
            <a:off x="6702831" y="1907843"/>
            <a:ext cx="1261884" cy="307777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1400" b="1"/>
            </a:lvl1pPr>
          </a:lstStyle>
          <a:p>
            <a:r>
              <a:rPr lang="zh-TW" altLang="en-US" dirty="0"/>
              <a:t>選擇索引方式</a:t>
            </a:r>
          </a:p>
        </p:txBody>
      </p:sp>
    </p:spTree>
    <p:extLst>
      <p:ext uri="{BB962C8B-B14F-4D97-AF65-F5344CB8AC3E}">
        <p14:creationId xmlns:p14="http://schemas.microsoft.com/office/powerpoint/2010/main" val="30536206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D0053564-B25D-4B36-957D-09B6F5B815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0070" y="1221857"/>
            <a:ext cx="6308124" cy="497995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818297"/>
          </a:xfrm>
        </p:spPr>
        <p:txBody>
          <a:bodyPr/>
          <a:lstStyle/>
          <a:p>
            <a:pPr algn="ctr"/>
            <a:r>
              <a:rPr lang="zh-TW" altLang="en-US" dirty="0">
                <a:solidFill>
                  <a:srgbClr val="303233"/>
                </a:solidFill>
                <a:latin typeface="Lato" panose="020F0502020204030203" pitchFamily="34" charset="0"/>
              </a:rPr>
              <a:t>新 增 數 值 資 料 </a:t>
            </a:r>
            <a:endParaRPr lang="zh-TW" altLang="en-US" dirty="0"/>
          </a:p>
        </p:txBody>
      </p:sp>
      <p:sp>
        <p:nvSpPr>
          <p:cNvPr id="34" name="橢圓 33">
            <a:extLst>
              <a:ext uri="{FF2B5EF4-FFF2-40B4-BE49-F238E27FC236}">
                <a16:creationId xmlns:a16="http://schemas.microsoft.com/office/drawing/2014/main" id="{BFDCCED0-2452-4E68-B781-D4BBD67D75A8}"/>
              </a:ext>
            </a:extLst>
          </p:cNvPr>
          <p:cNvSpPr/>
          <p:nvPr/>
        </p:nvSpPr>
        <p:spPr>
          <a:xfrm>
            <a:off x="1194047" y="1221857"/>
            <a:ext cx="422102" cy="422102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50FCCAD4-27E1-4576-B84F-3FA91CE605F1}"/>
              </a:ext>
            </a:extLst>
          </p:cNvPr>
          <p:cNvSpPr txBox="1"/>
          <p:nvPr/>
        </p:nvSpPr>
        <p:spPr>
          <a:xfrm>
            <a:off x="1616149" y="1248241"/>
            <a:ext cx="323678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/>
              <a:t>新增條件資料行</a:t>
            </a:r>
            <a:endParaRPr lang="en-US" altLang="zh-TW" b="1" dirty="0"/>
          </a:p>
          <a:p>
            <a:r>
              <a:rPr lang="zh-TW" altLang="en-US" sz="1400" b="1" dirty="0"/>
              <a:t>新增資料行</a:t>
            </a:r>
            <a:r>
              <a:rPr lang="en-US" altLang="zh-TW" sz="1400" b="1" dirty="0"/>
              <a:t>&gt;&gt;</a:t>
            </a:r>
            <a:r>
              <a:rPr lang="zh-TW" altLang="en-US" sz="1400" b="1" dirty="0"/>
              <a:t>條件資料行</a:t>
            </a:r>
            <a:r>
              <a:rPr lang="en-US" altLang="zh-TW" sz="1400" b="1" dirty="0"/>
              <a:t>&gt;&gt;</a:t>
            </a:r>
            <a:r>
              <a:rPr lang="zh-TW" altLang="en-US" sz="1400" b="1" dirty="0"/>
              <a:t>設定條件</a:t>
            </a:r>
            <a:br>
              <a:rPr lang="en-US" altLang="zh-TW" sz="1400" b="1" dirty="0"/>
            </a:br>
            <a:r>
              <a:rPr lang="zh-TW" altLang="en-US" sz="1400" b="1" dirty="0"/>
              <a:t>範例：新增一個欄位顯示當支影片觀看</a:t>
            </a:r>
            <a:endParaRPr lang="en-US" altLang="zh-TW" sz="1400" b="1" dirty="0"/>
          </a:p>
          <a:p>
            <a:r>
              <a:rPr lang="zh-TW" altLang="en-US" sz="1400" b="1" dirty="0"/>
              <a:t>人數是否有</a:t>
            </a:r>
            <a:r>
              <a:rPr lang="zh-TW" altLang="en-US" sz="1400" b="1" dirty="0">
                <a:solidFill>
                  <a:srgbClr val="EAB200"/>
                </a:solidFill>
              </a:rPr>
              <a:t>突破</a:t>
            </a:r>
            <a:r>
              <a:rPr lang="en-US" altLang="zh-TW" sz="1400" b="1" dirty="0">
                <a:solidFill>
                  <a:srgbClr val="EAB200"/>
                </a:solidFill>
              </a:rPr>
              <a:t>10</a:t>
            </a:r>
            <a:r>
              <a:rPr lang="zh-TW" altLang="en-US" sz="1400" b="1" dirty="0">
                <a:solidFill>
                  <a:srgbClr val="EAB200"/>
                </a:solidFill>
              </a:rPr>
              <a:t>萬</a:t>
            </a:r>
            <a:r>
              <a:rPr lang="zh-TW" altLang="en-US" sz="1400" b="1" dirty="0"/>
              <a:t>觀看</a:t>
            </a:r>
            <a:endParaRPr lang="en-US" altLang="zh-TW" sz="1400" b="1" dirty="0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3E0D4BF3-2802-4DFB-9960-876B63A891E0}"/>
              </a:ext>
            </a:extLst>
          </p:cNvPr>
          <p:cNvSpPr/>
          <p:nvPr/>
        </p:nvSpPr>
        <p:spPr>
          <a:xfrm>
            <a:off x="7010400" y="4644409"/>
            <a:ext cx="1781175" cy="340171"/>
          </a:xfrm>
          <a:prstGeom prst="rect">
            <a:avLst/>
          </a:prstGeom>
          <a:noFill/>
          <a:ln w="19050">
            <a:solidFill>
              <a:srgbClr val="EAB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橢圓 25">
            <a:extLst>
              <a:ext uri="{FF2B5EF4-FFF2-40B4-BE49-F238E27FC236}">
                <a16:creationId xmlns:a16="http://schemas.microsoft.com/office/drawing/2014/main" id="{E09EC06B-0460-419A-AAD8-4A7C1599041C}"/>
              </a:ext>
            </a:extLst>
          </p:cNvPr>
          <p:cNvSpPr/>
          <p:nvPr/>
        </p:nvSpPr>
        <p:spPr>
          <a:xfrm>
            <a:off x="1194047" y="3628487"/>
            <a:ext cx="422102" cy="422102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2</a:t>
            </a:r>
            <a:endParaRPr lang="zh-TW" altLang="en-US" sz="2400" dirty="0"/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30F553B5-F33E-4388-83CF-8E3874BFC883}"/>
              </a:ext>
            </a:extLst>
          </p:cNvPr>
          <p:cNvSpPr txBox="1"/>
          <p:nvPr/>
        </p:nvSpPr>
        <p:spPr>
          <a:xfrm>
            <a:off x="1655015" y="3654871"/>
            <a:ext cx="323678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/>
              <a:t>新增條件資料行</a:t>
            </a:r>
            <a:endParaRPr lang="en-US" altLang="zh-TW" b="1" dirty="0"/>
          </a:p>
          <a:p>
            <a:r>
              <a:rPr lang="zh-TW" altLang="en-US" sz="1400" b="1" dirty="0"/>
              <a:t>新增資料行</a:t>
            </a:r>
            <a:r>
              <a:rPr lang="en-US" altLang="zh-TW" sz="1400" b="1" dirty="0"/>
              <a:t>&gt;&gt;</a:t>
            </a:r>
            <a:r>
              <a:rPr lang="zh-TW" altLang="en-US" sz="1400" b="1" dirty="0"/>
              <a:t>條件資料行</a:t>
            </a:r>
            <a:r>
              <a:rPr lang="en-US" altLang="zh-TW" sz="1400" b="1" dirty="0"/>
              <a:t>&gt;&gt;</a:t>
            </a:r>
            <a:r>
              <a:rPr lang="zh-TW" altLang="en-US" sz="1400" b="1" dirty="0"/>
              <a:t>設定條件</a:t>
            </a:r>
            <a:endParaRPr lang="en-US" altLang="zh-TW" sz="1400" b="1" dirty="0"/>
          </a:p>
          <a:p>
            <a:r>
              <a:rPr lang="zh-TW" altLang="en-US" sz="1400" b="1" dirty="0"/>
              <a:t>範例：新增欄位顯示當支影片觀看人數</a:t>
            </a:r>
            <a:endParaRPr lang="en-US" altLang="zh-TW" sz="1400" b="1" dirty="0"/>
          </a:p>
          <a:p>
            <a:r>
              <a:rPr lang="zh-TW" altLang="en-US" sz="1400" b="1" dirty="0"/>
              <a:t>是否有</a:t>
            </a:r>
            <a:r>
              <a:rPr lang="zh-TW" altLang="en-US" sz="1400" b="1" dirty="0">
                <a:solidFill>
                  <a:srgbClr val="EAB200"/>
                </a:solidFill>
              </a:rPr>
              <a:t>突破</a:t>
            </a:r>
            <a:r>
              <a:rPr lang="en-US" altLang="zh-TW" sz="1400" b="1" dirty="0">
                <a:solidFill>
                  <a:srgbClr val="EAB200"/>
                </a:solidFill>
              </a:rPr>
              <a:t>10</a:t>
            </a:r>
            <a:r>
              <a:rPr lang="zh-TW" altLang="en-US" sz="1400" b="1" dirty="0">
                <a:solidFill>
                  <a:srgbClr val="EAB200"/>
                </a:solidFill>
              </a:rPr>
              <a:t>萬</a:t>
            </a:r>
            <a:r>
              <a:rPr lang="zh-TW" altLang="en-US" sz="1400" b="1" dirty="0"/>
              <a:t>觀看以及</a:t>
            </a:r>
            <a:r>
              <a:rPr lang="zh-TW" altLang="en-US" sz="1400" b="1" dirty="0">
                <a:solidFill>
                  <a:srgbClr val="FF7C80"/>
                </a:solidFill>
              </a:rPr>
              <a:t>低於</a:t>
            </a:r>
            <a:r>
              <a:rPr lang="en-US" altLang="zh-TW" sz="1400" b="1" dirty="0">
                <a:solidFill>
                  <a:srgbClr val="FF7C80"/>
                </a:solidFill>
              </a:rPr>
              <a:t>5</a:t>
            </a:r>
            <a:r>
              <a:rPr lang="zh-TW" altLang="en-US" sz="1400" b="1" dirty="0">
                <a:solidFill>
                  <a:srgbClr val="FF7C80"/>
                </a:solidFill>
              </a:rPr>
              <a:t>萬</a:t>
            </a:r>
            <a:r>
              <a:rPr lang="zh-TW" altLang="en-US" sz="1400" b="1" dirty="0"/>
              <a:t>觀看</a:t>
            </a:r>
            <a:endParaRPr lang="en-US" altLang="zh-TW" sz="1400" b="1" dirty="0"/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EFB6A221-F8D4-46E6-990E-B10D23902C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6203"/>
          <a:stretch/>
        </p:blipFill>
        <p:spPr>
          <a:xfrm>
            <a:off x="1194047" y="2290288"/>
            <a:ext cx="3593888" cy="1271619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42BAC944-2CDB-4A05-985D-D6B01123A9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4047" y="4662204"/>
            <a:ext cx="3593888" cy="1641700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837693FE-DF86-4799-A24F-22B622600981}"/>
              </a:ext>
            </a:extLst>
          </p:cNvPr>
          <p:cNvSpPr/>
          <p:nvPr/>
        </p:nvSpPr>
        <p:spPr>
          <a:xfrm>
            <a:off x="7010400" y="3598416"/>
            <a:ext cx="1781175" cy="340172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7C80"/>
              </a:solidFill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55B646C5-A5BA-401A-95ED-BE8FFF75CB5C}"/>
              </a:ext>
            </a:extLst>
          </p:cNvPr>
          <p:cNvSpPr/>
          <p:nvPr/>
        </p:nvSpPr>
        <p:spPr>
          <a:xfrm>
            <a:off x="7010400" y="3000376"/>
            <a:ext cx="1781175" cy="233362"/>
          </a:xfrm>
          <a:prstGeom prst="rect">
            <a:avLst/>
          </a:prstGeom>
          <a:noFill/>
          <a:ln w="19050"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橢圓 22">
            <a:extLst>
              <a:ext uri="{FF2B5EF4-FFF2-40B4-BE49-F238E27FC236}">
                <a16:creationId xmlns:a16="http://schemas.microsoft.com/office/drawing/2014/main" id="{B1F82A3E-E5B8-4725-A841-12176318E9D7}"/>
              </a:ext>
            </a:extLst>
          </p:cNvPr>
          <p:cNvSpPr/>
          <p:nvPr/>
        </p:nvSpPr>
        <p:spPr>
          <a:xfrm>
            <a:off x="8022990" y="2635969"/>
            <a:ext cx="291377" cy="299577"/>
          </a:xfrm>
          <a:prstGeom prst="ellipse">
            <a:avLst/>
          </a:prstGeom>
          <a:solidFill>
            <a:srgbClr val="FF7C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/>
              <a:t>1</a:t>
            </a:r>
            <a:endParaRPr lang="zh-TW" altLang="en-US" sz="1600" dirty="0"/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4CAC6885-9AAB-4360-91C6-38E95649BF40}"/>
              </a:ext>
            </a:extLst>
          </p:cNvPr>
          <p:cNvSpPr txBox="1"/>
          <p:nvPr/>
        </p:nvSpPr>
        <p:spPr>
          <a:xfrm>
            <a:off x="8338444" y="2631869"/>
            <a:ext cx="2127505" cy="307777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1400" b="1"/>
            </a:lvl1pPr>
          </a:lstStyle>
          <a:p>
            <a:r>
              <a:rPr lang="zh-TW" altLang="en-US" dirty="0"/>
              <a:t>觀看數低於</a:t>
            </a:r>
            <a:r>
              <a:rPr lang="en-US" altLang="zh-TW" dirty="0"/>
              <a:t>5</a:t>
            </a:r>
            <a:r>
              <a:rPr lang="zh-TW" altLang="en-US" dirty="0"/>
              <a:t>萬 顯示</a:t>
            </a:r>
            <a:r>
              <a:rPr lang="en-US" altLang="zh-TW" dirty="0"/>
              <a:t>Low</a:t>
            </a:r>
            <a:endParaRPr lang="zh-TW" altLang="en-US" dirty="0"/>
          </a:p>
        </p:txBody>
      </p:sp>
      <p:sp>
        <p:nvSpPr>
          <p:cNvPr id="25" name="橢圓 24">
            <a:extLst>
              <a:ext uri="{FF2B5EF4-FFF2-40B4-BE49-F238E27FC236}">
                <a16:creationId xmlns:a16="http://schemas.microsoft.com/office/drawing/2014/main" id="{D393DAE8-A3E0-41F0-AED6-7F3F865E3798}"/>
              </a:ext>
            </a:extLst>
          </p:cNvPr>
          <p:cNvSpPr/>
          <p:nvPr/>
        </p:nvSpPr>
        <p:spPr>
          <a:xfrm>
            <a:off x="8022990" y="3999589"/>
            <a:ext cx="291377" cy="299577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/>
              <a:t>2</a:t>
            </a:r>
            <a:endParaRPr lang="zh-TW" altLang="en-US" sz="1600" dirty="0"/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90CC02F0-C010-4BC4-A98E-51046C0514C1}"/>
              </a:ext>
            </a:extLst>
          </p:cNvPr>
          <p:cNvSpPr txBox="1"/>
          <p:nvPr/>
        </p:nvSpPr>
        <p:spPr>
          <a:xfrm>
            <a:off x="8338444" y="3995489"/>
            <a:ext cx="2077813" cy="307777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1400" b="1"/>
            </a:lvl1pPr>
          </a:lstStyle>
          <a:p>
            <a:r>
              <a:rPr lang="zh-TW" altLang="en-US" dirty="0"/>
              <a:t>觀看數突破</a:t>
            </a:r>
            <a:r>
              <a:rPr lang="en-US" altLang="zh-TW" dirty="0"/>
              <a:t>5</a:t>
            </a:r>
            <a:r>
              <a:rPr lang="zh-TW" altLang="en-US" dirty="0"/>
              <a:t>萬 顯示</a:t>
            </a:r>
            <a:r>
              <a:rPr lang="en-US" altLang="zh-TW" dirty="0"/>
              <a:t>Mid</a:t>
            </a:r>
            <a:endParaRPr lang="zh-TW" altLang="en-US" dirty="0"/>
          </a:p>
        </p:txBody>
      </p:sp>
      <p:sp>
        <p:nvSpPr>
          <p:cNvPr id="29" name="橢圓 28">
            <a:extLst>
              <a:ext uri="{FF2B5EF4-FFF2-40B4-BE49-F238E27FC236}">
                <a16:creationId xmlns:a16="http://schemas.microsoft.com/office/drawing/2014/main" id="{E5441B7E-3511-4F99-997A-EE00351DEF74}"/>
              </a:ext>
            </a:extLst>
          </p:cNvPr>
          <p:cNvSpPr/>
          <p:nvPr/>
        </p:nvSpPr>
        <p:spPr>
          <a:xfrm>
            <a:off x="8022990" y="5052723"/>
            <a:ext cx="291377" cy="29957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/>
              <a:t>3</a:t>
            </a:r>
            <a:endParaRPr lang="zh-TW" altLang="en-US" sz="1600" dirty="0"/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1480A034-E9CE-4908-B424-6188C85E6CF4}"/>
              </a:ext>
            </a:extLst>
          </p:cNvPr>
          <p:cNvSpPr txBox="1"/>
          <p:nvPr/>
        </p:nvSpPr>
        <p:spPr>
          <a:xfrm>
            <a:off x="8338444" y="5048623"/>
            <a:ext cx="2266967" cy="307777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1400" b="1"/>
            </a:lvl1pPr>
          </a:lstStyle>
          <a:p>
            <a:r>
              <a:rPr lang="zh-TW" altLang="en-US" dirty="0"/>
              <a:t>觀看數突破</a:t>
            </a:r>
            <a:r>
              <a:rPr lang="en-US" altLang="zh-TW" dirty="0"/>
              <a:t>10</a:t>
            </a:r>
            <a:r>
              <a:rPr lang="zh-TW" altLang="en-US" dirty="0"/>
              <a:t>萬 顯示</a:t>
            </a:r>
            <a:r>
              <a:rPr lang="en-US" altLang="zh-TW" dirty="0"/>
              <a:t>High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054475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818297"/>
          </a:xfrm>
        </p:spPr>
        <p:txBody>
          <a:bodyPr/>
          <a:lstStyle/>
          <a:p>
            <a:pPr algn="ctr"/>
            <a:r>
              <a:rPr lang="en-US" altLang="zh-TW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Power BI Desktop</a:t>
            </a:r>
            <a:endParaRPr lang="zh-TW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8519CBD-8A14-4734-95A3-7EB90681D14A}"/>
              </a:ext>
            </a:extLst>
          </p:cNvPr>
          <p:cNvSpPr/>
          <p:nvPr/>
        </p:nvSpPr>
        <p:spPr>
          <a:xfrm>
            <a:off x="1066800" y="1226034"/>
            <a:ext cx="100584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2800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Power BI Desktop</a:t>
            </a:r>
            <a:r>
              <a:rPr lang="zh-TW" altLang="en-US" sz="2800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是一種</a:t>
            </a:r>
            <a:r>
              <a:rPr lang="zh-TW" altLang="en-US" sz="2800" b="1" i="0" dirty="0">
                <a:solidFill>
                  <a:srgbClr val="FFC000"/>
                </a:solidFill>
                <a:effectLst/>
                <a:latin typeface="Lato" panose="020F0502020204030203" pitchFamily="34" charset="0"/>
              </a:rPr>
              <a:t>視覺化</a:t>
            </a:r>
            <a:r>
              <a:rPr lang="zh-TW" altLang="en-US" sz="2800" b="1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資料探索</a:t>
            </a:r>
            <a:r>
              <a:rPr lang="zh-TW" altLang="en-US" sz="2800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和</a:t>
            </a:r>
            <a:r>
              <a:rPr lang="zh-TW" altLang="en-US" sz="2800" b="1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產生報告</a:t>
            </a:r>
            <a:r>
              <a:rPr lang="zh-TW" altLang="en-US" sz="2800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的工具</a:t>
            </a:r>
            <a:endParaRPr lang="zh-TW" altLang="en-US" sz="2800" dirty="0">
              <a:latin typeface="+mj-ea"/>
              <a:ea typeface="+mj-ea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F841D58-DF67-4BBC-9714-4845C445A896}"/>
              </a:ext>
            </a:extLst>
          </p:cNvPr>
          <p:cNvSpPr/>
          <p:nvPr/>
        </p:nvSpPr>
        <p:spPr>
          <a:xfrm>
            <a:off x="1097280" y="1725585"/>
            <a:ext cx="10058400" cy="8724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TW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Power BI Desktop </a:t>
            </a:r>
            <a:r>
              <a:rPr lang="zh-TW" altLang="en-US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軟體包含從</a:t>
            </a:r>
            <a:r>
              <a:rPr lang="zh-TW" altLang="en-US" b="1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資料的載入</a:t>
            </a:r>
            <a:r>
              <a:rPr lang="en-US" altLang="zh-TW" b="1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/</a:t>
            </a:r>
            <a:r>
              <a:rPr lang="zh-TW" altLang="en-US" b="1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查詢</a:t>
            </a:r>
            <a:r>
              <a:rPr lang="zh-TW" altLang="en-US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，接著可以對資料集</a:t>
            </a:r>
            <a:r>
              <a:rPr lang="zh-TW" altLang="en-US" b="1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設計關聯</a:t>
            </a:r>
            <a:r>
              <a:rPr lang="zh-TW" altLang="en-US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與</a:t>
            </a:r>
            <a:r>
              <a:rPr lang="zh-TW" altLang="en-US" b="1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建立模型</a:t>
            </a:r>
            <a:r>
              <a:rPr lang="zh-TW" altLang="en-US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，然後設計開發使用者想要的</a:t>
            </a:r>
            <a:r>
              <a:rPr lang="zh-TW" altLang="en-US" b="1" i="0" dirty="0">
                <a:solidFill>
                  <a:srgbClr val="FFC000"/>
                </a:solidFill>
                <a:effectLst/>
                <a:latin typeface="Lato" panose="020F0502020204030203" pitchFamily="34" charset="0"/>
              </a:rPr>
              <a:t>視覺化報表</a:t>
            </a:r>
            <a:r>
              <a:rPr lang="zh-TW" altLang="en-US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，最後再將報表結果發佈分享與共同協作資料分析作業。</a:t>
            </a:r>
            <a:endParaRPr lang="zh-TW" altLang="en-US" dirty="0">
              <a:latin typeface="+mn-ea"/>
            </a:endParaRPr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64EBF6F7-775B-4285-962F-3171F329D0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5268"/>
          <a:stretch/>
        </p:blipFill>
        <p:spPr>
          <a:xfrm>
            <a:off x="8163430" y="2766895"/>
            <a:ext cx="2940666" cy="1493103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4F089FA8-72C0-4947-8907-5C7F666825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3430" y="4259998"/>
            <a:ext cx="2961770" cy="1920578"/>
          </a:xfrm>
          <a:prstGeom prst="rect">
            <a:avLst/>
          </a:prstGeom>
        </p:spPr>
      </p:pic>
      <p:pic>
        <p:nvPicPr>
          <p:cNvPr id="8196" name="Picture 4" descr="Demonstração de parceiros | Microsoft Power BI">
            <a:extLst>
              <a:ext uri="{FF2B5EF4-FFF2-40B4-BE49-F238E27FC236}">
                <a16:creationId xmlns:a16="http://schemas.microsoft.com/office/drawing/2014/main" id="{7770E812-E66B-461F-8393-610D952D49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60"/>
          <a:stretch/>
        </p:blipFill>
        <p:spPr bwMode="auto">
          <a:xfrm>
            <a:off x="1097280" y="2766895"/>
            <a:ext cx="6101786" cy="3207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927991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1B426DCA-A50A-4C84-A25C-67BD736118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0070" y="1221857"/>
            <a:ext cx="6308124" cy="497995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818297"/>
          </a:xfrm>
        </p:spPr>
        <p:txBody>
          <a:bodyPr/>
          <a:lstStyle/>
          <a:p>
            <a:pPr algn="ctr"/>
            <a:r>
              <a:rPr lang="zh-TW" altLang="en-US" dirty="0">
                <a:solidFill>
                  <a:srgbClr val="303233"/>
                </a:solidFill>
                <a:latin typeface="Lato" panose="020F0502020204030203" pitchFamily="34" charset="0"/>
              </a:rPr>
              <a:t>新 增 數 值 資 料 </a:t>
            </a:r>
            <a:endParaRPr lang="zh-TW" altLang="en-US" dirty="0"/>
          </a:p>
        </p:txBody>
      </p:sp>
      <p:sp>
        <p:nvSpPr>
          <p:cNvPr id="34" name="橢圓 33">
            <a:extLst>
              <a:ext uri="{FF2B5EF4-FFF2-40B4-BE49-F238E27FC236}">
                <a16:creationId xmlns:a16="http://schemas.microsoft.com/office/drawing/2014/main" id="{BFDCCED0-2452-4E68-B781-D4BBD67D75A8}"/>
              </a:ext>
            </a:extLst>
          </p:cNvPr>
          <p:cNvSpPr/>
          <p:nvPr/>
        </p:nvSpPr>
        <p:spPr>
          <a:xfrm>
            <a:off x="1194047" y="1221857"/>
            <a:ext cx="422102" cy="422102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50FCCAD4-27E1-4576-B84F-3FA91CE605F1}"/>
              </a:ext>
            </a:extLst>
          </p:cNvPr>
          <p:cNvSpPr txBox="1"/>
          <p:nvPr/>
        </p:nvSpPr>
        <p:spPr>
          <a:xfrm>
            <a:off x="1616149" y="1248241"/>
            <a:ext cx="3114955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/>
              <a:t>新增自訂資料行</a:t>
            </a:r>
            <a:endParaRPr lang="en-US" altLang="zh-TW" b="1" dirty="0"/>
          </a:p>
          <a:p>
            <a:r>
              <a:rPr lang="zh-TW" altLang="en-US" sz="1400" b="1" dirty="0"/>
              <a:t>新增資料行</a:t>
            </a:r>
            <a:r>
              <a:rPr lang="en-US" altLang="zh-TW" sz="1400" b="1" dirty="0"/>
              <a:t>&gt;&gt;</a:t>
            </a:r>
            <a:r>
              <a:rPr lang="zh-TW" altLang="en-US" sz="1400" b="1" dirty="0"/>
              <a:t>自訂資料行</a:t>
            </a:r>
            <a:r>
              <a:rPr lang="en-US" altLang="zh-TW" sz="1400" b="1" dirty="0"/>
              <a:t>&gt;&gt;</a:t>
            </a:r>
            <a:r>
              <a:rPr lang="zh-TW" altLang="en-US" sz="1400" b="1" dirty="0"/>
              <a:t>設定條件</a:t>
            </a:r>
            <a:endParaRPr lang="en-US" altLang="zh-TW" sz="1400" b="1" dirty="0"/>
          </a:p>
          <a:p>
            <a:r>
              <a:rPr lang="zh-TW" altLang="en-US" sz="1400" b="1" dirty="0"/>
              <a:t>範例：計算</a:t>
            </a:r>
            <a:r>
              <a:rPr lang="zh-TW" altLang="en-US" sz="1400" b="1" dirty="0">
                <a:solidFill>
                  <a:srgbClr val="FFC000"/>
                </a:solidFill>
              </a:rPr>
              <a:t>觀看數</a:t>
            </a:r>
            <a:r>
              <a:rPr lang="zh-TW" altLang="en-US" sz="1400" b="1" dirty="0"/>
              <a:t>與</a:t>
            </a:r>
            <a:r>
              <a:rPr lang="zh-TW" altLang="en-US" sz="1400" b="1" dirty="0">
                <a:solidFill>
                  <a:srgbClr val="FFC000"/>
                </a:solidFill>
              </a:rPr>
              <a:t>留言數</a:t>
            </a:r>
            <a:r>
              <a:rPr lang="zh-TW" altLang="en-US" sz="1400" b="1" dirty="0"/>
              <a:t>的比例</a:t>
            </a:r>
            <a:endParaRPr lang="en-US" altLang="zh-TW" sz="1400" b="1" dirty="0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3E0D4BF3-2802-4DFB-9960-876B63A891E0}"/>
              </a:ext>
            </a:extLst>
          </p:cNvPr>
          <p:cNvSpPr/>
          <p:nvPr/>
        </p:nvSpPr>
        <p:spPr>
          <a:xfrm>
            <a:off x="6496050" y="2901334"/>
            <a:ext cx="2686050" cy="340171"/>
          </a:xfrm>
          <a:prstGeom prst="rect">
            <a:avLst/>
          </a:prstGeom>
          <a:noFill/>
          <a:ln w="19050">
            <a:solidFill>
              <a:srgbClr val="EAB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橢圓 28">
            <a:extLst>
              <a:ext uri="{FF2B5EF4-FFF2-40B4-BE49-F238E27FC236}">
                <a16:creationId xmlns:a16="http://schemas.microsoft.com/office/drawing/2014/main" id="{E5441B7E-3511-4F99-997A-EE00351DEF74}"/>
              </a:ext>
            </a:extLst>
          </p:cNvPr>
          <p:cNvSpPr/>
          <p:nvPr/>
        </p:nvSpPr>
        <p:spPr>
          <a:xfrm>
            <a:off x="7594365" y="3339038"/>
            <a:ext cx="291377" cy="29957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/>
              <a:t>1</a:t>
            </a:r>
            <a:endParaRPr lang="zh-TW" altLang="en-US" sz="1600" dirty="0"/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1480A034-E9CE-4908-B424-6188C85E6CF4}"/>
              </a:ext>
            </a:extLst>
          </p:cNvPr>
          <p:cNvSpPr txBox="1"/>
          <p:nvPr/>
        </p:nvSpPr>
        <p:spPr>
          <a:xfrm>
            <a:off x="7909819" y="3334938"/>
            <a:ext cx="2159566" cy="307777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1400" b="1"/>
            </a:lvl1pPr>
          </a:lstStyle>
          <a:p>
            <a:r>
              <a:rPr lang="zh-TW" altLang="en-US" dirty="0"/>
              <a:t>留言數之餘觀看數的比例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FB400910-7B49-4F5D-AB6E-58260F2A11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4048" y="2691073"/>
            <a:ext cx="3593888" cy="2255793"/>
          </a:xfrm>
          <a:prstGeom prst="rect">
            <a:avLst/>
          </a:prstGeom>
        </p:spPr>
      </p:pic>
      <p:sp>
        <p:nvSpPr>
          <p:cNvPr id="31" name="文字方塊 30">
            <a:extLst>
              <a:ext uri="{FF2B5EF4-FFF2-40B4-BE49-F238E27FC236}">
                <a16:creationId xmlns:a16="http://schemas.microsoft.com/office/drawing/2014/main" id="{7DCB835F-60C0-4A59-9DAD-A57113E0C5A5}"/>
              </a:ext>
            </a:extLst>
          </p:cNvPr>
          <p:cNvSpPr txBox="1"/>
          <p:nvPr/>
        </p:nvSpPr>
        <p:spPr>
          <a:xfrm>
            <a:off x="1194047" y="2189098"/>
            <a:ext cx="35894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1400" b="1"/>
            </a:lvl1pPr>
          </a:lstStyle>
          <a:p>
            <a:r>
              <a:rPr lang="zh-TW" altLang="en-US" sz="2000" dirty="0"/>
              <a:t>比例：當支留言數</a:t>
            </a:r>
            <a:r>
              <a:rPr lang="en-US" altLang="zh-TW" sz="2000" dirty="0"/>
              <a:t>/</a:t>
            </a:r>
            <a:r>
              <a:rPr lang="zh-TW" altLang="en-US" sz="2000" dirty="0"/>
              <a:t>當支觀看數</a:t>
            </a:r>
          </a:p>
        </p:txBody>
      </p:sp>
    </p:spTree>
    <p:extLst>
      <p:ext uri="{BB962C8B-B14F-4D97-AF65-F5344CB8AC3E}">
        <p14:creationId xmlns:p14="http://schemas.microsoft.com/office/powerpoint/2010/main" val="322139975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818297"/>
          </a:xfrm>
        </p:spPr>
        <p:txBody>
          <a:bodyPr/>
          <a:lstStyle/>
          <a:p>
            <a:pPr algn="ctr"/>
            <a:r>
              <a:rPr lang="zh-TW" altLang="en-US" dirty="0">
                <a:solidFill>
                  <a:srgbClr val="303233"/>
                </a:solidFill>
                <a:latin typeface="Lato" panose="020F0502020204030203" pitchFamily="34" charset="0"/>
              </a:rPr>
              <a:t>課 堂 練 習</a:t>
            </a:r>
            <a:endParaRPr lang="zh-TW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544A9DCD-DB74-4F6D-8093-8856957D7CA7}"/>
              </a:ext>
            </a:extLst>
          </p:cNvPr>
          <p:cNvSpPr/>
          <p:nvPr/>
        </p:nvSpPr>
        <p:spPr>
          <a:xfrm>
            <a:off x="1066800" y="1226034"/>
            <a:ext cx="100584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2800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請同學根據</a:t>
            </a:r>
            <a:r>
              <a:rPr lang="en-US" altLang="zh-TW" sz="2800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5</a:t>
            </a:r>
            <a:r>
              <a:rPr lang="zh-TW" altLang="en-US" sz="2800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個資料表，分別新增以下資料欄位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CAB579CB-8764-48E4-98AC-17F93E3C2B37}"/>
              </a:ext>
            </a:extLst>
          </p:cNvPr>
          <p:cNvSpPr/>
          <p:nvPr/>
        </p:nvSpPr>
        <p:spPr>
          <a:xfrm>
            <a:off x="1066800" y="1749254"/>
            <a:ext cx="10058400" cy="39015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Blip>
                <a:blip r:embed="rId2"/>
              </a:buBlip>
            </a:pPr>
            <a:r>
              <a:rPr lang="zh-TW" altLang="en-US" sz="2400" b="1" dirty="0">
                <a:solidFill>
                  <a:srgbClr val="303233"/>
                </a:solidFill>
                <a:latin typeface="Lato" panose="020F0502020204030203" pitchFamily="34" charset="0"/>
              </a:rPr>
              <a:t>將影片種類的名城統一改為前面無空格，且字首大寫</a:t>
            </a:r>
            <a:endParaRPr lang="en-US" altLang="zh-TW" sz="2400" b="1" dirty="0">
              <a:solidFill>
                <a:srgbClr val="303233"/>
              </a:solidFill>
              <a:latin typeface="Lato" panose="020F0502020204030203" pitchFamily="34" charset="0"/>
            </a:endParaRPr>
          </a:p>
          <a:p>
            <a:pPr marL="285750" indent="-285750" algn="just">
              <a:lnSpc>
                <a:spcPct val="150000"/>
              </a:lnSpc>
              <a:buBlip>
                <a:blip r:embed="rId2"/>
              </a:buBlip>
            </a:pPr>
            <a:r>
              <a:rPr lang="zh-TW" altLang="en-US" sz="2400" b="1" dirty="0">
                <a:solidFill>
                  <a:srgbClr val="303233"/>
                </a:solidFill>
                <a:latin typeface="Lato" panose="020F0502020204030203" pitchFamily="34" charset="0"/>
              </a:rPr>
              <a:t>新增影片上架年分</a:t>
            </a:r>
            <a:r>
              <a:rPr lang="en-US" altLang="zh-TW" sz="2400" b="1" dirty="0">
                <a:solidFill>
                  <a:srgbClr val="303233"/>
                </a:solidFill>
                <a:latin typeface="Lato" panose="020F0502020204030203" pitchFamily="34" charset="0"/>
              </a:rPr>
              <a:t>/</a:t>
            </a:r>
            <a:r>
              <a:rPr lang="zh-TW" altLang="en-US" sz="2400" b="1" dirty="0">
                <a:solidFill>
                  <a:srgbClr val="303233"/>
                </a:solidFill>
                <a:latin typeface="Lato" panose="020F0502020204030203" pitchFamily="34" charset="0"/>
              </a:rPr>
              <a:t>月份，以及幾點上傳影片</a:t>
            </a:r>
            <a:endParaRPr lang="en-US" altLang="zh-TW" sz="2400" b="1" dirty="0">
              <a:solidFill>
                <a:srgbClr val="303233"/>
              </a:solidFill>
              <a:latin typeface="Lato" panose="020F0502020204030203" pitchFamily="34" charset="0"/>
            </a:endParaRPr>
          </a:p>
          <a:p>
            <a:pPr marL="285750" indent="-285750" algn="just">
              <a:lnSpc>
                <a:spcPct val="150000"/>
              </a:lnSpc>
              <a:buBlip>
                <a:blip r:embed="rId2"/>
              </a:buBlip>
            </a:pPr>
            <a:r>
              <a:rPr lang="zh-TW" altLang="en-US" sz="2400" b="1" dirty="0">
                <a:solidFill>
                  <a:srgbClr val="303233"/>
                </a:solidFill>
                <a:latin typeface="Lato" panose="020F0502020204030203" pitchFamily="34" charset="0"/>
              </a:rPr>
              <a:t>新增欄位顯示該支影片是否超過</a:t>
            </a:r>
            <a:r>
              <a:rPr lang="en-US" altLang="zh-TW" sz="2400" b="1" dirty="0">
                <a:solidFill>
                  <a:srgbClr val="303233"/>
                </a:solidFill>
                <a:latin typeface="Lato" panose="020F0502020204030203" pitchFamily="34" charset="0"/>
              </a:rPr>
              <a:t>10</a:t>
            </a:r>
            <a:r>
              <a:rPr lang="zh-TW" altLang="en-US" sz="2400" b="1" dirty="0">
                <a:solidFill>
                  <a:srgbClr val="303233"/>
                </a:solidFill>
                <a:latin typeface="Lato" panose="020F0502020204030203" pitchFamily="34" charset="0"/>
              </a:rPr>
              <a:t>萬訂閱</a:t>
            </a:r>
            <a:endParaRPr lang="en-US" altLang="zh-TW" sz="2400" b="1" dirty="0">
              <a:solidFill>
                <a:srgbClr val="303233"/>
              </a:solidFill>
              <a:latin typeface="Lato" panose="020F0502020204030203" pitchFamily="34" charset="0"/>
            </a:endParaRPr>
          </a:p>
          <a:p>
            <a:pPr marL="285750" indent="-285750" algn="just">
              <a:lnSpc>
                <a:spcPct val="150000"/>
              </a:lnSpc>
              <a:buBlip>
                <a:blip r:embed="rId2"/>
              </a:buBlip>
            </a:pPr>
            <a:r>
              <a:rPr lang="zh-TW" altLang="en-US" sz="2400" b="1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新增欄位顯示該支影片是否超過</a:t>
            </a:r>
            <a:r>
              <a:rPr lang="en-US" altLang="zh-TW" sz="2400" b="1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50</a:t>
            </a:r>
            <a:r>
              <a:rPr lang="zh-TW" altLang="en-US" sz="2400" b="1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萬訂閱</a:t>
            </a:r>
            <a:endParaRPr lang="en-US" altLang="zh-TW" sz="2400" b="1" i="0" dirty="0">
              <a:solidFill>
                <a:srgbClr val="303233"/>
              </a:solidFill>
              <a:effectLst/>
              <a:latin typeface="Lato" panose="020F0502020204030203" pitchFamily="34" charset="0"/>
            </a:endParaRPr>
          </a:p>
          <a:p>
            <a:pPr marL="285750" indent="-285750" algn="just">
              <a:lnSpc>
                <a:spcPct val="150000"/>
              </a:lnSpc>
              <a:buBlip>
                <a:blip r:embed="rId2"/>
              </a:buBlip>
            </a:pPr>
            <a:r>
              <a:rPr lang="zh-TW" altLang="en-US" sz="2400" b="1" dirty="0">
                <a:solidFill>
                  <a:srgbClr val="303233"/>
                </a:solidFill>
                <a:latin typeface="Lato" panose="020F0502020204030203" pitchFamily="34" charset="0"/>
              </a:rPr>
              <a:t>新增影片觀看數與喜歡數的比例</a:t>
            </a:r>
            <a:endParaRPr lang="en-US" altLang="zh-TW" sz="2400" b="1" dirty="0">
              <a:solidFill>
                <a:srgbClr val="303233"/>
              </a:solidFill>
              <a:latin typeface="Lato" panose="020F0502020204030203" pitchFamily="34" charset="0"/>
            </a:endParaRPr>
          </a:p>
          <a:p>
            <a:pPr marL="285750" indent="-285750" algn="just">
              <a:lnSpc>
                <a:spcPct val="150000"/>
              </a:lnSpc>
              <a:buBlip>
                <a:blip r:embed="rId2"/>
              </a:buBlip>
            </a:pPr>
            <a:r>
              <a:rPr lang="zh-TW" altLang="en-US" sz="2400" b="1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新增影片喜歡數與不喜歡數的比例</a:t>
            </a:r>
            <a:endParaRPr lang="en-US" altLang="zh-TW" sz="2400" b="1" i="0" dirty="0">
              <a:solidFill>
                <a:srgbClr val="303233"/>
              </a:solidFill>
              <a:effectLst/>
              <a:latin typeface="Lato" panose="020F0502020204030203" pitchFamily="34" charset="0"/>
            </a:endParaRPr>
          </a:p>
          <a:p>
            <a:pPr marL="285750" indent="-285750" algn="just">
              <a:lnSpc>
                <a:spcPct val="150000"/>
              </a:lnSpc>
              <a:buBlip>
                <a:blip r:embed="rId2"/>
              </a:buBlip>
            </a:pPr>
            <a:r>
              <a:rPr lang="zh-TW" altLang="en-US" sz="2400" b="1" dirty="0">
                <a:solidFill>
                  <a:srgbClr val="303233"/>
                </a:solidFill>
                <a:latin typeface="Lato" panose="020F0502020204030203" pitchFamily="34" charset="0"/>
              </a:rPr>
              <a:t>新增影片觀看數與留言數比例</a:t>
            </a:r>
            <a:endParaRPr lang="zh-TW" altLang="en-US" sz="2400" b="1" i="0" dirty="0">
              <a:solidFill>
                <a:srgbClr val="303233"/>
              </a:solidFill>
              <a:effectLst/>
              <a:latin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871849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D7DE109-7BBE-4990-8275-D0FCAE6C55D4}"/>
              </a:ext>
            </a:extLst>
          </p:cNvPr>
          <p:cNvSpPr txBox="1"/>
          <p:nvPr/>
        </p:nvSpPr>
        <p:spPr>
          <a:xfrm>
            <a:off x="2043546" y="3830066"/>
            <a:ext cx="810490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altLang="zh-TW" sz="6600" dirty="0">
                <a:solidFill>
                  <a:srgbClr val="E297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Thank You!</a:t>
            </a:r>
            <a:endParaRPr lang="zh-CN" altLang="en-US" sz="6600" dirty="0">
              <a:solidFill>
                <a:srgbClr val="E297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Picture 2" descr="Power BI Logo, symbol, meaning, history, PNG">
            <a:extLst>
              <a:ext uri="{FF2B5EF4-FFF2-40B4-BE49-F238E27FC236}">
                <a16:creationId xmlns:a16="http://schemas.microsoft.com/office/drawing/2014/main" id="{783ED256-5B57-4791-A207-134334FAA5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7789" y="1231748"/>
            <a:ext cx="4556422" cy="2562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75625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818297"/>
          </a:xfrm>
        </p:spPr>
        <p:txBody>
          <a:bodyPr/>
          <a:lstStyle/>
          <a:p>
            <a:pPr algn="ctr"/>
            <a:r>
              <a:rPr lang="en-US" altLang="zh-TW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Power BI Service</a:t>
            </a:r>
            <a:endParaRPr lang="zh-TW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3AD2536-27AE-46FA-BE06-4AA6943B9733}"/>
              </a:ext>
            </a:extLst>
          </p:cNvPr>
          <p:cNvSpPr/>
          <p:nvPr/>
        </p:nvSpPr>
        <p:spPr>
          <a:xfrm>
            <a:off x="1097280" y="1226034"/>
            <a:ext cx="10058400" cy="12872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TW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Power BI Service </a:t>
            </a:r>
            <a:r>
              <a:rPr lang="zh-TW" altLang="en-US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是微軟所管理的雲端 </a:t>
            </a:r>
            <a:r>
              <a:rPr lang="en-US" altLang="zh-TW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SaaS </a:t>
            </a:r>
            <a:r>
              <a:rPr lang="zh-TW" altLang="en-US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服務，使用者必須註冊登入使用，在個人使用環境下，使用者可以免費註冊，如果要使用進階的分享或設計功能時，則需要付費訂閱註冊，在企業多人使用的環境之下，</a:t>
            </a:r>
            <a:r>
              <a:rPr lang="en-US" altLang="zh-TW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Power BI Service </a:t>
            </a:r>
            <a:r>
              <a:rPr lang="zh-TW" altLang="en-US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服務可以發揮很強大的資料分析共同協作的功能。</a:t>
            </a:r>
            <a:endParaRPr lang="zh-TW" altLang="en-US" dirty="0">
              <a:latin typeface="+mn-ea"/>
            </a:endParaRP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9DA01D91-F1B9-4A93-B55E-BCB9F5DB4F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6447" y="2634380"/>
            <a:ext cx="5571744" cy="3607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B610FC34-0C6D-4967-AAE5-6E295A244B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3430" y="4255168"/>
            <a:ext cx="2992250" cy="1696563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8344F194-3D67-4FA0-B277-52190A12BC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3430" y="2695049"/>
            <a:ext cx="3133220" cy="1378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8880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818297"/>
          </a:xfrm>
        </p:spPr>
        <p:txBody>
          <a:bodyPr/>
          <a:lstStyle/>
          <a:p>
            <a:pPr algn="ctr"/>
            <a:r>
              <a:rPr lang="en-US" altLang="zh-TW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Power BI </a:t>
            </a:r>
            <a:r>
              <a:rPr lang="zh-TW" altLang="en-US" dirty="0">
                <a:solidFill>
                  <a:srgbClr val="303233"/>
                </a:solidFill>
                <a:latin typeface="Lato" panose="020F0502020204030203" pitchFamily="34" charset="0"/>
              </a:rPr>
              <a:t>三大服務型態</a:t>
            </a:r>
            <a:endParaRPr lang="zh-TW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3AD2536-27AE-46FA-BE06-4AA6943B9733}"/>
              </a:ext>
            </a:extLst>
          </p:cNvPr>
          <p:cNvSpPr/>
          <p:nvPr/>
        </p:nvSpPr>
        <p:spPr>
          <a:xfrm>
            <a:off x="1097280" y="1226034"/>
            <a:ext cx="10058400" cy="12872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TW" b="0" i="0" dirty="0">
                <a:solidFill>
                  <a:srgbClr val="303233"/>
                </a:solidFill>
                <a:effectLst/>
                <a:latin typeface="+mn-ea"/>
              </a:rPr>
              <a:t>Power BI </a:t>
            </a:r>
            <a:r>
              <a:rPr lang="zh-TW" altLang="en-US" b="0" i="0" dirty="0">
                <a:solidFill>
                  <a:srgbClr val="303233"/>
                </a:solidFill>
                <a:effectLst/>
                <a:latin typeface="+mn-ea"/>
              </a:rPr>
              <a:t>主要提供三大服務型態：</a:t>
            </a:r>
            <a:r>
              <a:rPr lang="zh-TW" altLang="en-US" b="1" i="0" dirty="0">
                <a:solidFill>
                  <a:srgbClr val="FFC000"/>
                </a:solidFill>
                <a:effectLst/>
                <a:latin typeface="+mn-ea"/>
              </a:rPr>
              <a:t>地端桌面</a:t>
            </a:r>
            <a:r>
              <a:rPr lang="zh-TW" altLang="en-US" b="0" i="0" dirty="0">
                <a:solidFill>
                  <a:srgbClr val="303233"/>
                </a:solidFill>
                <a:effectLst/>
                <a:latin typeface="+mn-ea"/>
              </a:rPr>
              <a:t>的開發環境，</a:t>
            </a:r>
            <a:r>
              <a:rPr lang="zh-TW" altLang="en-US" b="1" i="0" dirty="0">
                <a:solidFill>
                  <a:srgbClr val="FFC000"/>
                </a:solidFill>
                <a:effectLst/>
                <a:latin typeface="+mn-ea"/>
              </a:rPr>
              <a:t>雲端</a:t>
            </a:r>
            <a:r>
              <a:rPr lang="zh-TW" altLang="en-US" b="0" i="0" dirty="0">
                <a:solidFill>
                  <a:srgbClr val="303233"/>
                </a:solidFill>
                <a:effectLst/>
                <a:latin typeface="+mn-ea"/>
              </a:rPr>
              <a:t>（公有雲或私有雲）的發佈分享協作環境，以及</a:t>
            </a:r>
            <a:r>
              <a:rPr lang="zh-TW" altLang="en-US" b="1" i="0" dirty="0">
                <a:solidFill>
                  <a:srgbClr val="FFC000"/>
                </a:solidFill>
                <a:effectLst/>
                <a:latin typeface="+mn-ea"/>
              </a:rPr>
              <a:t>行動化設備</a:t>
            </a:r>
            <a:r>
              <a:rPr lang="zh-TW" altLang="en-US" b="0" i="0" dirty="0">
                <a:solidFill>
                  <a:srgbClr val="303233"/>
                </a:solidFill>
                <a:effectLst/>
                <a:latin typeface="+mn-ea"/>
              </a:rPr>
              <a:t>的資訊分享環境。這三大環境串接起我們在資料分析設計流程的所有步驟，讓 </a:t>
            </a:r>
            <a:r>
              <a:rPr lang="en-US" altLang="zh-TW" b="0" i="0" dirty="0">
                <a:solidFill>
                  <a:srgbClr val="303233"/>
                </a:solidFill>
                <a:effectLst/>
                <a:latin typeface="+mn-ea"/>
              </a:rPr>
              <a:t>Power BI </a:t>
            </a:r>
            <a:r>
              <a:rPr lang="zh-TW" altLang="en-US" b="0" i="0" dirty="0">
                <a:solidFill>
                  <a:srgbClr val="303233"/>
                </a:solidFill>
                <a:effectLst/>
                <a:latin typeface="+mn-ea"/>
              </a:rPr>
              <a:t>的功能可以在我們的資料服務平台之上，發揮起最大的資料分析服務應用。</a:t>
            </a:r>
            <a:endParaRPr lang="zh-TW" altLang="en-US" dirty="0">
              <a:latin typeface="+mn-ea"/>
            </a:endParaRP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D54BE015-9DD1-4412-A31E-DC4ABB78AD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95"/>
          <a:stretch/>
        </p:blipFill>
        <p:spPr bwMode="auto">
          <a:xfrm>
            <a:off x="2334653" y="2494391"/>
            <a:ext cx="7522694" cy="3796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16168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矩形 38">
            <a:extLst>
              <a:ext uri="{FF2B5EF4-FFF2-40B4-BE49-F238E27FC236}">
                <a16:creationId xmlns:a16="http://schemas.microsoft.com/office/drawing/2014/main" id="{9FA82AD0-C437-4BE4-B31D-4E66FE94520B}"/>
              </a:ext>
            </a:extLst>
          </p:cNvPr>
          <p:cNvSpPr/>
          <p:nvPr/>
        </p:nvSpPr>
        <p:spPr>
          <a:xfrm>
            <a:off x="4627074" y="2682220"/>
            <a:ext cx="2926447" cy="1436447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00" b="1" dirty="0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D1153E0C-C4DB-49DB-8EAB-7FAD628E3AE5}"/>
              </a:ext>
            </a:extLst>
          </p:cNvPr>
          <p:cNvSpPr/>
          <p:nvPr/>
        </p:nvSpPr>
        <p:spPr>
          <a:xfrm>
            <a:off x="8193171" y="2682220"/>
            <a:ext cx="2926447" cy="1436447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TW" sz="1600" b="1" i="0" dirty="0">
              <a:solidFill>
                <a:srgbClr val="3C3C3C"/>
              </a:solidFill>
              <a:effectLst/>
              <a:latin typeface="+mn-ea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144C7529-6FBF-4186-A0B2-E4A11721FF13}"/>
              </a:ext>
            </a:extLst>
          </p:cNvPr>
          <p:cNvSpPr/>
          <p:nvPr/>
        </p:nvSpPr>
        <p:spPr>
          <a:xfrm>
            <a:off x="1097280" y="2682220"/>
            <a:ext cx="2926447" cy="1436447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00" b="1" dirty="0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B8E4F0BE-C133-4738-AF1A-20D99B78B5AE}"/>
              </a:ext>
            </a:extLst>
          </p:cNvPr>
          <p:cNvSpPr/>
          <p:nvPr/>
        </p:nvSpPr>
        <p:spPr>
          <a:xfrm>
            <a:off x="4627074" y="4753200"/>
            <a:ext cx="2926447" cy="1287917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b="1" i="0" dirty="0">
                <a:solidFill>
                  <a:srgbClr val="3C3C3C"/>
                </a:solidFill>
                <a:effectLst/>
                <a:latin typeface="Noto Sans TC"/>
              </a:rPr>
              <a:t>磨碎的咖啡粉並與熱水順著水壺管道經過濾紙一同流入杯子中。</a:t>
            </a:r>
            <a:endParaRPr lang="zh-TW" altLang="en-US" sz="1600" b="1" dirty="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6B2F31AA-AC5E-4859-8D44-50D270690D3D}"/>
              </a:ext>
            </a:extLst>
          </p:cNvPr>
          <p:cNvSpPr/>
          <p:nvPr/>
        </p:nvSpPr>
        <p:spPr>
          <a:xfrm>
            <a:off x="8193171" y="4753200"/>
            <a:ext cx="2926447" cy="1287917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b="1" i="0" dirty="0">
                <a:solidFill>
                  <a:srgbClr val="3C3C3C"/>
                </a:solidFill>
                <a:effectLst/>
                <a:latin typeface="Noto Sans TC"/>
              </a:rPr>
              <a:t>最後配上一點拉花，讓這杯咖啡不管在視覺、嗅覺與味覺都更加完美！</a:t>
            </a:r>
            <a:endParaRPr lang="en-US" altLang="zh-TW" sz="1600" b="1" i="0" dirty="0">
              <a:solidFill>
                <a:srgbClr val="3C3C3C"/>
              </a:solidFill>
              <a:effectLst/>
              <a:latin typeface="+mn-ea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00DC49E4-664E-4B5A-821D-5DC4F6E373E7}"/>
              </a:ext>
            </a:extLst>
          </p:cNvPr>
          <p:cNvSpPr/>
          <p:nvPr/>
        </p:nvSpPr>
        <p:spPr>
          <a:xfrm>
            <a:off x="1097280" y="4753200"/>
            <a:ext cx="2926447" cy="1287917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b="1" dirty="0">
                <a:solidFill>
                  <a:srgbClr val="3C3C3C"/>
                </a:solidFill>
                <a:latin typeface="Noto Sans TC"/>
              </a:rPr>
              <a:t>挑選、水洗</a:t>
            </a:r>
            <a:r>
              <a:rPr lang="zh-TW" altLang="en-US" sz="1600" b="1" i="0" dirty="0">
                <a:solidFill>
                  <a:srgbClr val="3C3C3C"/>
                </a:solidFill>
                <a:effectLst/>
                <a:latin typeface="Noto Sans TC"/>
              </a:rPr>
              <a:t>咖啡豆，並將咖啡豆曬乾。</a:t>
            </a:r>
            <a:endParaRPr lang="zh-TW" altLang="en-US" sz="1600" b="1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818297"/>
          </a:xfrm>
        </p:spPr>
        <p:txBody>
          <a:bodyPr/>
          <a:lstStyle/>
          <a:p>
            <a:pPr algn="ctr"/>
            <a:r>
              <a:rPr lang="en-US" altLang="zh-TW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Power BI </a:t>
            </a:r>
            <a:r>
              <a:rPr lang="zh-TW" altLang="en-US" dirty="0">
                <a:solidFill>
                  <a:srgbClr val="303233"/>
                </a:solidFill>
                <a:latin typeface="Lato" panose="020F0502020204030203" pitchFamily="34" charset="0"/>
              </a:rPr>
              <a:t>功能</a:t>
            </a:r>
            <a:endParaRPr lang="zh-TW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3AD2536-27AE-46FA-BE06-4AA6943B9733}"/>
              </a:ext>
            </a:extLst>
          </p:cNvPr>
          <p:cNvSpPr/>
          <p:nvPr/>
        </p:nvSpPr>
        <p:spPr>
          <a:xfrm>
            <a:off x="1097280" y="1226034"/>
            <a:ext cx="10058400" cy="12879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TW" b="0" i="0" dirty="0">
                <a:solidFill>
                  <a:srgbClr val="3C3C3C"/>
                </a:solidFill>
                <a:effectLst/>
                <a:latin typeface="+mn-ea"/>
              </a:rPr>
              <a:t>Power BI</a:t>
            </a:r>
            <a:r>
              <a:rPr lang="zh-TW" altLang="en-US" b="0" i="0" dirty="0">
                <a:solidFill>
                  <a:srgbClr val="3C3C3C"/>
                </a:solidFill>
                <a:effectLst/>
                <a:latin typeface="+mn-ea"/>
              </a:rPr>
              <a:t>誕生於</a:t>
            </a:r>
            <a:r>
              <a:rPr lang="en-US" altLang="zh-TW" b="0" i="0" dirty="0">
                <a:solidFill>
                  <a:srgbClr val="3C3C3C"/>
                </a:solidFill>
                <a:effectLst/>
                <a:latin typeface="+mn-ea"/>
              </a:rPr>
              <a:t>Excel</a:t>
            </a:r>
            <a:r>
              <a:rPr lang="zh-TW" altLang="en-US" b="0" i="0" dirty="0">
                <a:solidFill>
                  <a:srgbClr val="3C3C3C"/>
                </a:solidFill>
                <a:effectLst/>
                <a:latin typeface="+mn-ea"/>
              </a:rPr>
              <a:t>，是為數據分析而生的軟體，因此其功能</a:t>
            </a:r>
            <a:r>
              <a:rPr lang="zh-TW" altLang="en-US" dirty="0">
                <a:solidFill>
                  <a:srgbClr val="3C3C3C"/>
                </a:solidFill>
                <a:latin typeface="+mn-ea"/>
              </a:rPr>
              <a:t>包含：</a:t>
            </a:r>
            <a:r>
              <a:rPr lang="en-US" altLang="zh-TW" b="1" i="0" dirty="0" err="1">
                <a:solidFill>
                  <a:srgbClr val="FFC000"/>
                </a:solidFill>
                <a:effectLst/>
                <a:latin typeface="+mn-ea"/>
              </a:rPr>
              <a:t>PowerQuery</a:t>
            </a:r>
            <a:r>
              <a:rPr lang="zh-TW" altLang="en-US" b="0" i="0" dirty="0">
                <a:solidFill>
                  <a:srgbClr val="3C3C3C"/>
                </a:solidFill>
                <a:effectLst/>
                <a:latin typeface="+mn-ea"/>
              </a:rPr>
              <a:t>、</a:t>
            </a:r>
            <a:r>
              <a:rPr lang="en-US" altLang="zh-TW" b="1" i="0" dirty="0">
                <a:solidFill>
                  <a:srgbClr val="FFC000"/>
                </a:solidFill>
                <a:effectLst/>
                <a:latin typeface="+mn-ea"/>
              </a:rPr>
              <a:t>PowerPivot</a:t>
            </a:r>
            <a:r>
              <a:rPr lang="zh-TW" altLang="en-US" b="0" i="0" dirty="0">
                <a:solidFill>
                  <a:srgbClr val="3C3C3C"/>
                </a:solidFill>
                <a:effectLst/>
                <a:latin typeface="+mn-ea"/>
              </a:rPr>
              <a:t>、</a:t>
            </a:r>
            <a:r>
              <a:rPr lang="en-US" altLang="zh-TW" b="1" i="0" dirty="0" err="1">
                <a:solidFill>
                  <a:srgbClr val="FFC000"/>
                </a:solidFill>
                <a:effectLst/>
                <a:latin typeface="+mn-ea"/>
              </a:rPr>
              <a:t>PowerView</a:t>
            </a:r>
            <a:r>
              <a:rPr lang="en-US" altLang="zh-TW" b="1" i="0" dirty="0">
                <a:solidFill>
                  <a:srgbClr val="FFC000"/>
                </a:solidFill>
                <a:effectLst/>
                <a:latin typeface="+mn-ea"/>
              </a:rPr>
              <a:t>/</a:t>
            </a:r>
            <a:r>
              <a:rPr lang="en-US" altLang="zh-TW" b="1" i="0" dirty="0" err="1">
                <a:solidFill>
                  <a:srgbClr val="FFC000"/>
                </a:solidFill>
                <a:effectLst/>
                <a:latin typeface="+mn-ea"/>
              </a:rPr>
              <a:t>PowerMap</a:t>
            </a:r>
            <a:r>
              <a:rPr lang="zh-TW" altLang="en-US" b="0" i="0" dirty="0">
                <a:solidFill>
                  <a:srgbClr val="3C3C3C"/>
                </a:solidFill>
                <a:effectLst/>
                <a:latin typeface="+mn-ea"/>
              </a:rPr>
              <a:t>，這三個增益集的功能依序是數據分析流程中的</a:t>
            </a:r>
            <a:r>
              <a:rPr lang="zh-TW" altLang="en-US" b="1" i="0" dirty="0">
                <a:solidFill>
                  <a:srgbClr val="3C3C3C"/>
                </a:solidFill>
                <a:effectLst/>
                <a:latin typeface="+mn-ea"/>
              </a:rPr>
              <a:t>資料獲取與清理</a:t>
            </a:r>
            <a:r>
              <a:rPr lang="zh-TW" altLang="en-US" b="0" i="0" dirty="0">
                <a:solidFill>
                  <a:srgbClr val="3C3C3C"/>
                </a:solidFill>
                <a:effectLst/>
                <a:latin typeface="+mn-ea"/>
              </a:rPr>
              <a:t>、</a:t>
            </a:r>
            <a:r>
              <a:rPr lang="zh-TW" altLang="en-US" b="1" i="0" dirty="0">
                <a:solidFill>
                  <a:srgbClr val="3C3C3C"/>
                </a:solidFill>
                <a:effectLst/>
                <a:latin typeface="+mn-ea"/>
              </a:rPr>
              <a:t>資料建模</a:t>
            </a:r>
            <a:r>
              <a:rPr lang="zh-TW" altLang="en-US" b="0" i="0" dirty="0">
                <a:solidFill>
                  <a:srgbClr val="3C3C3C"/>
                </a:solidFill>
                <a:effectLst/>
                <a:latin typeface="+mn-ea"/>
              </a:rPr>
              <a:t>與</a:t>
            </a:r>
            <a:r>
              <a:rPr lang="zh-TW" altLang="en-US" b="1" i="0" dirty="0">
                <a:solidFill>
                  <a:srgbClr val="3C3C3C"/>
                </a:solidFill>
                <a:effectLst/>
                <a:latin typeface="+mn-ea"/>
              </a:rPr>
              <a:t>資料視覺化</a:t>
            </a:r>
            <a:r>
              <a:rPr lang="zh-TW" altLang="en-US" b="0" i="0" dirty="0">
                <a:solidFill>
                  <a:srgbClr val="3C3C3C"/>
                </a:solidFill>
                <a:effectLst/>
                <a:latin typeface="+mn-ea"/>
              </a:rPr>
              <a:t>，</a:t>
            </a:r>
            <a:r>
              <a:rPr lang="en-US" altLang="zh-TW" b="1" i="0" dirty="0">
                <a:solidFill>
                  <a:srgbClr val="3C3C3C"/>
                </a:solidFill>
                <a:effectLst/>
                <a:latin typeface="+mn-ea"/>
              </a:rPr>
              <a:t>Power BI</a:t>
            </a:r>
            <a:r>
              <a:rPr lang="zh-TW" altLang="en-US" b="1" i="0" dirty="0">
                <a:solidFill>
                  <a:srgbClr val="3C3C3C"/>
                </a:solidFill>
                <a:effectLst/>
                <a:latin typeface="+mn-ea"/>
              </a:rPr>
              <a:t>就是由這</a:t>
            </a:r>
            <a:r>
              <a:rPr lang="en-US" altLang="zh-TW" b="1" i="0" dirty="0">
                <a:solidFill>
                  <a:srgbClr val="3C3C3C"/>
                </a:solidFill>
                <a:effectLst/>
                <a:latin typeface="+mn-ea"/>
              </a:rPr>
              <a:t>3</a:t>
            </a:r>
            <a:r>
              <a:rPr lang="zh-TW" altLang="en-US" b="1" i="0" dirty="0">
                <a:solidFill>
                  <a:srgbClr val="3C3C3C"/>
                </a:solidFill>
                <a:effectLst/>
                <a:latin typeface="+mn-ea"/>
              </a:rPr>
              <a:t>大模組結合而成的商業智慧軟體</a:t>
            </a:r>
            <a:endParaRPr lang="zh-TW" altLang="en-US" dirty="0">
              <a:latin typeface="+mn-ea"/>
            </a:endParaRPr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33D97992-BE1B-408F-996A-6247301D9FD0}"/>
              </a:ext>
            </a:extLst>
          </p:cNvPr>
          <p:cNvGrpSpPr/>
          <p:nvPr/>
        </p:nvGrpSpPr>
        <p:grpSpPr>
          <a:xfrm>
            <a:off x="2051103" y="2831307"/>
            <a:ext cx="1080000" cy="1103572"/>
            <a:chOff x="2073350" y="3205113"/>
            <a:chExt cx="1827581" cy="1867473"/>
          </a:xfrm>
        </p:grpSpPr>
        <p:pic>
          <p:nvPicPr>
            <p:cNvPr id="14338" name="Picture 2">
              <a:extLst>
                <a:ext uri="{FF2B5EF4-FFF2-40B4-BE49-F238E27FC236}">
                  <a16:creationId xmlns:a16="http://schemas.microsoft.com/office/drawing/2014/main" id="{035BE9ED-0968-4DD5-A0B0-CB7DE6DB07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73350" y="3205113"/>
              <a:ext cx="1080001" cy="1080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340" name="Picture 4">
              <a:extLst>
                <a:ext uri="{FF2B5EF4-FFF2-40B4-BE49-F238E27FC236}">
                  <a16:creationId xmlns:a16="http://schemas.microsoft.com/office/drawing/2014/main" id="{CE1B511B-D596-4447-A4E2-5C998B2E24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20932" y="3992585"/>
              <a:ext cx="1079999" cy="1080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圖形 3" descr="單線箭號: 逆時針曲線 以實心填滿">
              <a:extLst>
                <a:ext uri="{FF2B5EF4-FFF2-40B4-BE49-F238E27FC236}">
                  <a16:creationId xmlns:a16="http://schemas.microsoft.com/office/drawing/2014/main" id="{DC6A6BF3-891F-44B6-A036-6CD5B4614B4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8507663">
              <a:off x="2309484" y="4280384"/>
              <a:ext cx="607733" cy="607733"/>
            </a:xfrm>
            <a:prstGeom prst="rect">
              <a:avLst/>
            </a:prstGeom>
          </p:spPr>
        </p:pic>
      </p:grp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562AB729-3B64-4E7B-8496-2DA5C8C260B9}"/>
              </a:ext>
            </a:extLst>
          </p:cNvPr>
          <p:cNvSpPr txBox="1"/>
          <p:nvPr/>
        </p:nvSpPr>
        <p:spPr>
          <a:xfrm>
            <a:off x="1097280" y="4205101"/>
            <a:ext cx="2938252" cy="461665"/>
          </a:xfrm>
          <a:prstGeom prst="rect">
            <a:avLst/>
          </a:prstGeom>
          <a:solidFill>
            <a:srgbClr val="FFDE53"/>
          </a:solidFill>
          <a:ln w="1905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zh-TW" altLang="en-US" sz="2400" b="1" i="0" dirty="0">
                <a:solidFill>
                  <a:srgbClr val="3C3C3C"/>
                </a:solidFill>
                <a:effectLst/>
                <a:latin typeface="+mn-ea"/>
              </a:rPr>
              <a:t>資料獲取與清理</a:t>
            </a:r>
            <a:endParaRPr lang="zh-TW" altLang="en-US" sz="2400" dirty="0"/>
          </a:p>
        </p:txBody>
      </p:sp>
      <p:pic>
        <p:nvPicPr>
          <p:cNvPr id="14342" name="Picture 6">
            <a:extLst>
              <a:ext uri="{FF2B5EF4-FFF2-40B4-BE49-F238E27FC236}">
                <a16:creationId xmlns:a16="http://schemas.microsoft.com/office/drawing/2014/main" id="{46573305-F0E1-47F7-B4FA-50BA382F42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4194" y="2781287"/>
            <a:ext cx="1203612" cy="1203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A9125896-1CE2-45A4-86AC-3E7C349149DC}"/>
              </a:ext>
            </a:extLst>
          </p:cNvPr>
          <p:cNvSpPr txBox="1"/>
          <p:nvPr/>
        </p:nvSpPr>
        <p:spPr>
          <a:xfrm>
            <a:off x="4626874" y="4205101"/>
            <a:ext cx="2938252" cy="461665"/>
          </a:xfrm>
          <a:prstGeom prst="rect">
            <a:avLst/>
          </a:prstGeom>
          <a:solidFill>
            <a:srgbClr val="FFDE53"/>
          </a:solidFill>
          <a:ln w="1905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zh-TW" altLang="en-US" sz="2400" b="1" i="0" dirty="0">
                <a:solidFill>
                  <a:srgbClr val="3C3C3C"/>
                </a:solidFill>
                <a:effectLst/>
                <a:latin typeface="+mn-ea"/>
              </a:rPr>
              <a:t>資料建模</a:t>
            </a:r>
            <a:endParaRPr lang="zh-TW" altLang="en-US" sz="2400" dirty="0"/>
          </a:p>
        </p:txBody>
      </p:sp>
      <p:pic>
        <p:nvPicPr>
          <p:cNvPr id="14344" name="Picture 8">
            <a:extLst>
              <a:ext uri="{FF2B5EF4-FFF2-40B4-BE49-F238E27FC236}">
                <a16:creationId xmlns:a16="http://schemas.microsoft.com/office/drawing/2014/main" id="{7365D2AA-9FF7-4F9C-9A59-9948D88F2F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0897" y="2781893"/>
            <a:ext cx="1202400" cy="120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文字方塊 16">
            <a:extLst>
              <a:ext uri="{FF2B5EF4-FFF2-40B4-BE49-F238E27FC236}">
                <a16:creationId xmlns:a16="http://schemas.microsoft.com/office/drawing/2014/main" id="{7C12AE50-AF08-49EE-B7DD-D3A0DE6D5EAC}"/>
              </a:ext>
            </a:extLst>
          </p:cNvPr>
          <p:cNvSpPr txBox="1"/>
          <p:nvPr/>
        </p:nvSpPr>
        <p:spPr>
          <a:xfrm>
            <a:off x="8192971" y="4205101"/>
            <a:ext cx="2938252" cy="461665"/>
          </a:xfrm>
          <a:prstGeom prst="rect">
            <a:avLst/>
          </a:prstGeom>
          <a:solidFill>
            <a:srgbClr val="FFDE53"/>
          </a:solidFill>
          <a:ln w="1905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zh-TW" altLang="en-US" sz="2400" b="1" i="0" dirty="0">
                <a:solidFill>
                  <a:srgbClr val="3C3C3C"/>
                </a:solidFill>
                <a:effectLst/>
                <a:latin typeface="+mn-ea"/>
              </a:rPr>
              <a:t>資料</a:t>
            </a:r>
            <a:r>
              <a:rPr lang="zh-TW" altLang="en-US" sz="2400" b="1" dirty="0">
                <a:solidFill>
                  <a:srgbClr val="3C3C3C"/>
                </a:solidFill>
                <a:latin typeface="+mn-ea"/>
              </a:rPr>
              <a:t>視覺化</a:t>
            </a:r>
            <a:endParaRPr lang="en-US" altLang="zh-TW" sz="2400" b="1" i="0" dirty="0">
              <a:solidFill>
                <a:srgbClr val="3C3C3C"/>
              </a:solidFill>
              <a:effectLst/>
              <a:latin typeface="+mn-ea"/>
            </a:endParaRPr>
          </a:p>
        </p:txBody>
      </p:sp>
      <p:sp>
        <p:nvSpPr>
          <p:cNvPr id="42" name="箭號: 向右 41">
            <a:extLst>
              <a:ext uri="{FF2B5EF4-FFF2-40B4-BE49-F238E27FC236}">
                <a16:creationId xmlns:a16="http://schemas.microsoft.com/office/drawing/2014/main" id="{F149DE3F-0CE9-4CE8-84CB-D7CF5AADB297}"/>
              </a:ext>
            </a:extLst>
          </p:cNvPr>
          <p:cNvSpPr/>
          <p:nvPr/>
        </p:nvSpPr>
        <p:spPr>
          <a:xfrm>
            <a:off x="4143727" y="4205101"/>
            <a:ext cx="371712" cy="431800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" name="箭號: 向右 42">
            <a:extLst>
              <a:ext uri="{FF2B5EF4-FFF2-40B4-BE49-F238E27FC236}">
                <a16:creationId xmlns:a16="http://schemas.microsoft.com/office/drawing/2014/main" id="{7A3E0297-D2E5-45B4-9CB1-BA4DCDD5E92D}"/>
              </a:ext>
            </a:extLst>
          </p:cNvPr>
          <p:cNvSpPr/>
          <p:nvPr/>
        </p:nvSpPr>
        <p:spPr>
          <a:xfrm>
            <a:off x="7693192" y="4205101"/>
            <a:ext cx="371712" cy="431800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401623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4" descr="Demonstração de parceiros | Microsoft Power BI">
            <a:extLst>
              <a:ext uri="{FF2B5EF4-FFF2-40B4-BE49-F238E27FC236}">
                <a16:creationId xmlns:a16="http://schemas.microsoft.com/office/drawing/2014/main" id="{D4A70E9B-3222-463D-A0E7-AE98A151BE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086"/>
          <a:stretch/>
        </p:blipFill>
        <p:spPr bwMode="auto">
          <a:xfrm>
            <a:off x="8189349" y="2682220"/>
            <a:ext cx="2926448" cy="1436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 descr="數據分析重要觀念關聯式資料表– 以Power BI 為例| ARON HACK 亞倫害的">
            <a:extLst>
              <a:ext uri="{FF2B5EF4-FFF2-40B4-BE49-F238E27FC236}">
                <a16:creationId xmlns:a16="http://schemas.microsoft.com/office/drawing/2014/main" id="{78232FE1-C551-4CAF-809C-1C1D4F4ADA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98" r="6472" b="8928"/>
          <a:stretch/>
        </p:blipFill>
        <p:spPr bwMode="auto">
          <a:xfrm>
            <a:off x="4623635" y="2682220"/>
            <a:ext cx="2926448" cy="1436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DBEAC15C-75E8-4717-B283-58668E0FE2A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6111" b="17323"/>
          <a:stretch/>
        </p:blipFill>
        <p:spPr>
          <a:xfrm>
            <a:off x="1097280" y="2682221"/>
            <a:ext cx="2922225" cy="1436446"/>
          </a:xfrm>
          <a:prstGeom prst="rect">
            <a:avLst/>
          </a:prstGeom>
        </p:spPr>
      </p:pic>
      <p:sp>
        <p:nvSpPr>
          <p:cNvPr id="39" name="矩形 38">
            <a:extLst>
              <a:ext uri="{FF2B5EF4-FFF2-40B4-BE49-F238E27FC236}">
                <a16:creationId xmlns:a16="http://schemas.microsoft.com/office/drawing/2014/main" id="{9FA82AD0-C437-4BE4-B31D-4E66FE94520B}"/>
              </a:ext>
            </a:extLst>
          </p:cNvPr>
          <p:cNvSpPr/>
          <p:nvPr/>
        </p:nvSpPr>
        <p:spPr>
          <a:xfrm>
            <a:off x="4627074" y="2682220"/>
            <a:ext cx="2926447" cy="1436447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00" b="1" dirty="0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D1153E0C-C4DB-49DB-8EAB-7FAD628E3AE5}"/>
              </a:ext>
            </a:extLst>
          </p:cNvPr>
          <p:cNvSpPr/>
          <p:nvPr/>
        </p:nvSpPr>
        <p:spPr>
          <a:xfrm>
            <a:off x="8193171" y="2682220"/>
            <a:ext cx="2926447" cy="1436447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TW" sz="1600" b="1" i="0" dirty="0">
              <a:solidFill>
                <a:srgbClr val="3C3C3C"/>
              </a:solidFill>
              <a:effectLst/>
              <a:latin typeface="+mn-ea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144C7529-6FBF-4186-A0B2-E4A11721FF13}"/>
              </a:ext>
            </a:extLst>
          </p:cNvPr>
          <p:cNvSpPr/>
          <p:nvPr/>
        </p:nvSpPr>
        <p:spPr>
          <a:xfrm>
            <a:off x="1097280" y="2682220"/>
            <a:ext cx="2926447" cy="1436447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00" b="1" dirty="0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B8E4F0BE-C133-4738-AF1A-20D99B78B5AE}"/>
              </a:ext>
            </a:extLst>
          </p:cNvPr>
          <p:cNvSpPr/>
          <p:nvPr/>
        </p:nvSpPr>
        <p:spPr>
          <a:xfrm>
            <a:off x="4627074" y="4753200"/>
            <a:ext cx="2926447" cy="1287917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zh-TW" altLang="en-US" sz="2000" b="1" i="0" dirty="0">
                <a:solidFill>
                  <a:srgbClr val="3C3C3C"/>
                </a:solidFill>
                <a:effectLst/>
                <a:latin typeface="Noto Sans TC"/>
              </a:rPr>
              <a:t>資料建模</a:t>
            </a:r>
            <a:endParaRPr lang="en-US" altLang="zh-TW" sz="2000" b="1" i="0" dirty="0">
              <a:solidFill>
                <a:srgbClr val="3C3C3C"/>
              </a:solidFill>
              <a:effectLst/>
              <a:latin typeface="Noto Sans TC"/>
            </a:endParaRPr>
          </a:p>
          <a:p>
            <a:pPr algn="ctr"/>
            <a:r>
              <a:rPr lang="zh-TW" altLang="en-US" sz="1600" b="1" dirty="0">
                <a:solidFill>
                  <a:srgbClr val="3C3C3C"/>
                </a:solidFill>
                <a:latin typeface="Noto Sans TC"/>
              </a:rPr>
              <a:t>建立不同的資料關聯</a:t>
            </a:r>
            <a:endParaRPr lang="en-US" altLang="zh-TW" sz="1600" b="1" dirty="0">
              <a:solidFill>
                <a:srgbClr val="3C3C3C"/>
              </a:solidFill>
              <a:latin typeface="Noto Sans TC"/>
            </a:endParaRPr>
          </a:p>
          <a:p>
            <a:pPr algn="ctr"/>
            <a:endParaRPr lang="zh-TW" altLang="en-US" sz="600" b="1" dirty="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6B2F31AA-AC5E-4859-8D44-50D270690D3D}"/>
              </a:ext>
            </a:extLst>
          </p:cNvPr>
          <p:cNvSpPr/>
          <p:nvPr/>
        </p:nvSpPr>
        <p:spPr>
          <a:xfrm>
            <a:off x="8193171" y="4753200"/>
            <a:ext cx="2926447" cy="1287917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zh-TW" altLang="en-US" sz="2000" b="1" i="0" dirty="0">
                <a:solidFill>
                  <a:srgbClr val="3C3C3C"/>
                </a:solidFill>
                <a:effectLst/>
                <a:latin typeface="Noto Sans TC"/>
              </a:rPr>
              <a:t>資料視覺化</a:t>
            </a:r>
            <a:endParaRPr lang="en-US" altLang="zh-TW" sz="2000" b="1" i="0" dirty="0">
              <a:solidFill>
                <a:srgbClr val="3C3C3C"/>
              </a:solidFill>
              <a:effectLst/>
              <a:latin typeface="Noto Sans TC"/>
            </a:endParaRPr>
          </a:p>
          <a:p>
            <a:pPr algn="ctr"/>
            <a:r>
              <a:rPr lang="zh-TW" altLang="en-US" sz="1600" b="1" dirty="0">
                <a:solidFill>
                  <a:srgbClr val="3C3C3C"/>
                </a:solidFill>
                <a:latin typeface="Noto Sans TC"/>
              </a:rPr>
              <a:t>資料分析與互動式圖表</a:t>
            </a:r>
            <a:endParaRPr lang="en-US" altLang="zh-TW" sz="1600" b="1" dirty="0">
              <a:solidFill>
                <a:srgbClr val="3C3C3C"/>
              </a:solidFill>
              <a:latin typeface="Noto Sans TC"/>
            </a:endParaRPr>
          </a:p>
          <a:p>
            <a:pPr algn="ctr"/>
            <a:endParaRPr lang="en-US" altLang="zh-TW" sz="600" b="1" i="0" dirty="0">
              <a:solidFill>
                <a:srgbClr val="3C3C3C"/>
              </a:solidFill>
              <a:effectLst/>
              <a:latin typeface="+mn-ea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00DC49E4-664E-4B5A-821D-5DC4F6E373E7}"/>
              </a:ext>
            </a:extLst>
          </p:cNvPr>
          <p:cNvSpPr/>
          <p:nvPr/>
        </p:nvSpPr>
        <p:spPr>
          <a:xfrm>
            <a:off x="1097280" y="4753200"/>
            <a:ext cx="2926447" cy="1287917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zh-TW" altLang="en-US" sz="2000" b="1" dirty="0">
                <a:solidFill>
                  <a:srgbClr val="3C3C3C"/>
                </a:solidFill>
                <a:latin typeface="Noto Sans TC"/>
              </a:rPr>
              <a:t>資料獲取與清理</a:t>
            </a:r>
            <a:endParaRPr lang="en-US" altLang="zh-TW" sz="2000" b="1" dirty="0">
              <a:solidFill>
                <a:srgbClr val="3C3C3C"/>
              </a:solidFill>
              <a:latin typeface="Noto Sans TC"/>
            </a:endParaRPr>
          </a:p>
          <a:p>
            <a:pPr algn="ctr"/>
            <a:r>
              <a:rPr lang="zh-TW" altLang="en-US" sz="1600" b="1" dirty="0">
                <a:solidFill>
                  <a:srgbClr val="3C3C3C"/>
                </a:solidFill>
                <a:latin typeface="Noto Sans TC"/>
              </a:rPr>
              <a:t>資料獲取、轉化、或仔入</a:t>
            </a:r>
            <a:r>
              <a:rPr lang="en-US" altLang="zh-TW" sz="1600" b="1" dirty="0">
                <a:solidFill>
                  <a:srgbClr val="3C3C3C"/>
                </a:solidFill>
                <a:latin typeface="Noto Sans TC"/>
              </a:rPr>
              <a:t>(ETL)</a:t>
            </a:r>
          </a:p>
          <a:p>
            <a:pPr algn="ctr"/>
            <a:endParaRPr lang="zh-TW" altLang="en-US" sz="600" b="1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818297"/>
          </a:xfrm>
        </p:spPr>
        <p:txBody>
          <a:bodyPr/>
          <a:lstStyle/>
          <a:p>
            <a:pPr algn="ctr"/>
            <a:r>
              <a:rPr lang="en-US" altLang="zh-TW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Power BI </a:t>
            </a:r>
            <a:r>
              <a:rPr lang="zh-TW" altLang="en-US" dirty="0">
                <a:solidFill>
                  <a:srgbClr val="303233"/>
                </a:solidFill>
                <a:latin typeface="Lato" panose="020F0502020204030203" pitchFamily="34" charset="0"/>
              </a:rPr>
              <a:t>功能</a:t>
            </a:r>
            <a:endParaRPr lang="zh-TW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3AD2536-27AE-46FA-BE06-4AA6943B9733}"/>
              </a:ext>
            </a:extLst>
          </p:cNvPr>
          <p:cNvSpPr/>
          <p:nvPr/>
        </p:nvSpPr>
        <p:spPr>
          <a:xfrm>
            <a:off x="1097280" y="1226034"/>
            <a:ext cx="10058400" cy="12879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TW" altLang="en-US" dirty="0">
                <a:solidFill>
                  <a:srgbClr val="3C3C3C"/>
                </a:solidFill>
                <a:latin typeface="+mn-ea"/>
              </a:rPr>
              <a:t>以上</a:t>
            </a:r>
            <a:r>
              <a:rPr lang="zh-TW" altLang="en-US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三大功能模組可以協助我們連接</a:t>
            </a:r>
            <a:r>
              <a:rPr lang="zh-TW" altLang="en-US" b="1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處理資料集</a:t>
            </a:r>
            <a:r>
              <a:rPr lang="zh-TW" altLang="en-US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、</a:t>
            </a:r>
            <a:r>
              <a:rPr lang="zh-TW" altLang="en-US" b="1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開發資料處理模型</a:t>
            </a:r>
            <a:r>
              <a:rPr lang="zh-TW" altLang="en-US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、</a:t>
            </a:r>
            <a:r>
              <a:rPr lang="zh-TW" altLang="en-US" b="1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設計視覺化報表</a:t>
            </a:r>
            <a:r>
              <a:rPr lang="zh-TW" altLang="en-US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，可說集三大程式：</a:t>
            </a:r>
            <a:r>
              <a:rPr lang="en-US" altLang="zh-TW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Excel, SQL Sever, Dashboard</a:t>
            </a:r>
            <a:r>
              <a:rPr lang="zh-TW" altLang="en-US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 為一體，分別可以用來完成資料分析流程的各項作業，也提供了很多強大的功能，讓使用者可以達成資料分析所需要的各項處理流程。</a:t>
            </a:r>
            <a:endParaRPr lang="zh-TW" altLang="en-US" dirty="0">
              <a:latin typeface="+mn-ea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562AB729-3B64-4E7B-8496-2DA5C8C260B9}"/>
              </a:ext>
            </a:extLst>
          </p:cNvPr>
          <p:cNvSpPr txBox="1"/>
          <p:nvPr/>
        </p:nvSpPr>
        <p:spPr>
          <a:xfrm>
            <a:off x="1097280" y="4205101"/>
            <a:ext cx="2938252" cy="461665"/>
          </a:xfrm>
          <a:prstGeom prst="rect">
            <a:avLst/>
          </a:prstGeom>
          <a:solidFill>
            <a:srgbClr val="FFDE53"/>
          </a:solidFill>
          <a:ln w="1905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TW" sz="2400" b="1" i="0" dirty="0">
                <a:solidFill>
                  <a:srgbClr val="3C3C3C"/>
                </a:solidFill>
                <a:effectLst/>
                <a:latin typeface="+mn-ea"/>
              </a:rPr>
              <a:t>Power Query</a:t>
            </a:r>
            <a:endParaRPr lang="zh-TW" altLang="en-US" sz="2400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A9125896-1CE2-45A4-86AC-3E7C349149DC}"/>
              </a:ext>
            </a:extLst>
          </p:cNvPr>
          <p:cNvSpPr txBox="1"/>
          <p:nvPr/>
        </p:nvSpPr>
        <p:spPr>
          <a:xfrm>
            <a:off x="4626874" y="4205101"/>
            <a:ext cx="2938252" cy="461665"/>
          </a:xfrm>
          <a:prstGeom prst="rect">
            <a:avLst/>
          </a:prstGeom>
          <a:solidFill>
            <a:srgbClr val="FFDE53"/>
          </a:solidFill>
          <a:ln w="1905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TW" sz="2400" b="1" i="0" dirty="0">
                <a:solidFill>
                  <a:srgbClr val="3C3C3C"/>
                </a:solidFill>
                <a:effectLst/>
                <a:latin typeface="+mn-ea"/>
              </a:rPr>
              <a:t>Power Pivot</a:t>
            </a:r>
            <a:endParaRPr lang="zh-TW" altLang="en-US" sz="2400" dirty="0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7C12AE50-AF08-49EE-B7DD-D3A0DE6D5EAC}"/>
              </a:ext>
            </a:extLst>
          </p:cNvPr>
          <p:cNvSpPr txBox="1"/>
          <p:nvPr/>
        </p:nvSpPr>
        <p:spPr>
          <a:xfrm>
            <a:off x="8192971" y="4205101"/>
            <a:ext cx="2938252" cy="461665"/>
          </a:xfrm>
          <a:prstGeom prst="rect">
            <a:avLst/>
          </a:prstGeom>
          <a:solidFill>
            <a:srgbClr val="FFDE53"/>
          </a:solidFill>
          <a:ln w="1905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TW" sz="2400" b="1" i="0" dirty="0">
                <a:solidFill>
                  <a:srgbClr val="3C3C3C"/>
                </a:solidFill>
                <a:effectLst/>
                <a:latin typeface="+mn-ea"/>
              </a:rPr>
              <a:t>Power View</a:t>
            </a:r>
          </a:p>
        </p:txBody>
      </p:sp>
      <p:sp>
        <p:nvSpPr>
          <p:cNvPr id="42" name="箭號: 向右 41">
            <a:extLst>
              <a:ext uri="{FF2B5EF4-FFF2-40B4-BE49-F238E27FC236}">
                <a16:creationId xmlns:a16="http://schemas.microsoft.com/office/drawing/2014/main" id="{F149DE3F-0CE9-4CE8-84CB-D7CF5AADB297}"/>
              </a:ext>
            </a:extLst>
          </p:cNvPr>
          <p:cNvSpPr/>
          <p:nvPr/>
        </p:nvSpPr>
        <p:spPr>
          <a:xfrm>
            <a:off x="4143727" y="4205101"/>
            <a:ext cx="371712" cy="431800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" name="箭號: 向右 42">
            <a:extLst>
              <a:ext uri="{FF2B5EF4-FFF2-40B4-BE49-F238E27FC236}">
                <a16:creationId xmlns:a16="http://schemas.microsoft.com/office/drawing/2014/main" id="{7A3E0297-D2E5-45B4-9CB1-BA4DCDD5E92D}"/>
              </a:ext>
            </a:extLst>
          </p:cNvPr>
          <p:cNvSpPr/>
          <p:nvPr/>
        </p:nvSpPr>
        <p:spPr>
          <a:xfrm>
            <a:off x="7693192" y="4205101"/>
            <a:ext cx="371712" cy="431800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1" name="圖形 10" descr="資料庫 以實心填滿">
            <a:extLst>
              <a:ext uri="{FF2B5EF4-FFF2-40B4-BE49-F238E27FC236}">
                <a16:creationId xmlns:a16="http://schemas.microsoft.com/office/drawing/2014/main" id="{2CA424E2-94A8-4F87-ADB8-7C14C7666B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25874" y="4791300"/>
            <a:ext cx="521970" cy="521970"/>
          </a:xfrm>
          <a:prstGeom prst="rect">
            <a:avLst/>
          </a:prstGeom>
        </p:spPr>
      </p:pic>
      <p:pic>
        <p:nvPicPr>
          <p:cNvPr id="14" name="圖形 13" descr="圓形圖 以實心填滿">
            <a:extLst>
              <a:ext uri="{FF2B5EF4-FFF2-40B4-BE49-F238E27FC236}">
                <a16:creationId xmlns:a16="http://schemas.microsoft.com/office/drawing/2014/main" id="{E7087BB9-163B-4E63-8B60-AD76C52C0EA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401097" y="4785570"/>
            <a:ext cx="522000" cy="522000"/>
          </a:xfrm>
          <a:prstGeom prst="rect">
            <a:avLst/>
          </a:prstGeom>
        </p:spPr>
      </p:pic>
      <p:pic>
        <p:nvPicPr>
          <p:cNvPr id="18" name="圖形 17" descr="雲端運算 以實心填滿">
            <a:extLst>
              <a:ext uri="{FF2B5EF4-FFF2-40B4-BE49-F238E27FC236}">
                <a16:creationId xmlns:a16="http://schemas.microsoft.com/office/drawing/2014/main" id="{7B622488-9046-4E80-9D92-CEDD6F28FE2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305406" y="4785570"/>
            <a:ext cx="522000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6544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818297"/>
          </a:xfrm>
        </p:spPr>
        <p:txBody>
          <a:bodyPr/>
          <a:lstStyle/>
          <a:p>
            <a:pPr algn="ctr"/>
            <a:r>
              <a:rPr lang="en-US" altLang="zh-TW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Power BI </a:t>
            </a:r>
            <a:r>
              <a:rPr lang="zh-TW" altLang="en-US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五大基本模塊</a:t>
            </a:r>
            <a:endParaRPr lang="zh-TW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3AD2536-27AE-46FA-BE06-4AA6943B9733}"/>
              </a:ext>
            </a:extLst>
          </p:cNvPr>
          <p:cNvSpPr/>
          <p:nvPr/>
        </p:nvSpPr>
        <p:spPr>
          <a:xfrm>
            <a:off x="1097280" y="1226034"/>
            <a:ext cx="10058400" cy="12879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TW" altLang="en-US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使用 </a:t>
            </a:r>
            <a:r>
              <a:rPr lang="en-US" altLang="zh-TW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Power BI Desktop </a:t>
            </a:r>
            <a:r>
              <a:rPr lang="zh-TW" altLang="en-US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設計報表時，主要基本元件為</a:t>
            </a:r>
            <a:r>
              <a:rPr lang="zh-TW" altLang="en-US" b="1" i="0" dirty="0">
                <a:solidFill>
                  <a:srgbClr val="FFC000"/>
                </a:solidFill>
                <a:effectLst/>
                <a:latin typeface="Lato" panose="020F0502020204030203" pitchFamily="34" charset="0"/>
              </a:rPr>
              <a:t>五大基本模塊</a:t>
            </a:r>
            <a:r>
              <a:rPr lang="zh-TW" altLang="en-US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，</a:t>
            </a:r>
            <a:r>
              <a:rPr lang="en-US" altLang="zh-TW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Power BI </a:t>
            </a:r>
            <a:r>
              <a:rPr lang="zh-TW" altLang="en-US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工具透過視覺化工具加上資料集，建立報表，設計視覺化方塊磚，然後再組成儀表板，形成使用者所需要的報表或儀表板</a:t>
            </a:r>
            <a:endParaRPr lang="zh-TW" altLang="en-US" dirty="0">
              <a:latin typeface="+mn-ea"/>
            </a:endParaRPr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591FC849-B019-4471-A8AD-613D68A5DA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35"/>
          <a:stretch/>
        </p:blipFill>
        <p:spPr bwMode="auto">
          <a:xfrm>
            <a:off x="1219200" y="2513951"/>
            <a:ext cx="9753600" cy="373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2637196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藍色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1_Retrospect">
  <a:themeElements>
    <a:clrScheme name="藍色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3099</TotalTime>
  <Words>2940</Words>
  <Application>Microsoft Office PowerPoint</Application>
  <PresentationFormat>寬螢幕</PresentationFormat>
  <Paragraphs>351</Paragraphs>
  <Slides>42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42</vt:i4>
      </vt:variant>
    </vt:vector>
  </HeadingPairs>
  <TitlesOfParts>
    <vt:vector size="51" baseType="lpstr">
      <vt:lpstr>helvetica neue</vt:lpstr>
      <vt:lpstr>Noto Sans TC</vt:lpstr>
      <vt:lpstr>微軟正黑體</vt:lpstr>
      <vt:lpstr>Arial</vt:lpstr>
      <vt:lpstr>Calibri</vt:lpstr>
      <vt:lpstr>Lato</vt:lpstr>
      <vt:lpstr>Wingdings</vt:lpstr>
      <vt:lpstr>Retrospect</vt:lpstr>
      <vt:lpstr>1_Retrospect</vt:lpstr>
      <vt:lpstr>PowerPoint 簡報</vt:lpstr>
      <vt:lpstr>Power BI  基本介紹</vt:lpstr>
      <vt:lpstr>Introduction</vt:lpstr>
      <vt:lpstr>Power BI Desktop</vt:lpstr>
      <vt:lpstr>Power BI Service</vt:lpstr>
      <vt:lpstr>Power BI 三大服務型態</vt:lpstr>
      <vt:lpstr>Power BI 功能</vt:lpstr>
      <vt:lpstr>Power BI 功能</vt:lpstr>
      <vt:lpstr>Power BI 五大基本模塊</vt:lpstr>
      <vt:lpstr>Power BI 設計步驟</vt:lpstr>
      <vt:lpstr>Power BI  軟體下載</vt:lpstr>
      <vt:lpstr>安裝 Power BI</vt:lpstr>
      <vt:lpstr>安裝 Power BI</vt:lpstr>
      <vt:lpstr>Power BI 啟動</vt:lpstr>
      <vt:lpstr>Power BI 啟動</vt:lpstr>
      <vt:lpstr>Power BI  資料處理</vt:lpstr>
      <vt:lpstr>Data Types and Conversions</vt:lpstr>
      <vt:lpstr>Data Preprocess</vt:lpstr>
      <vt:lpstr>Data Preprocess</vt:lpstr>
      <vt:lpstr>Data Preprocess</vt:lpstr>
      <vt:lpstr>Data Preprocess</vt:lpstr>
      <vt:lpstr>Data Preprocess</vt:lpstr>
      <vt:lpstr>Data Preprocess</vt:lpstr>
      <vt:lpstr>Data Preprocess</vt:lpstr>
      <vt:lpstr>Data Preprocess</vt:lpstr>
      <vt:lpstr>Data Preprocess</vt:lpstr>
      <vt:lpstr>Data Preprocess</vt:lpstr>
      <vt:lpstr>Data Preprocess</vt:lpstr>
      <vt:lpstr>Data Preprocess</vt:lpstr>
      <vt:lpstr>Power BI  課堂練習</vt:lpstr>
      <vt:lpstr>資 料 匯 入</vt:lpstr>
      <vt:lpstr>資 料 類 型</vt:lpstr>
      <vt:lpstr>刪 除 空 值</vt:lpstr>
      <vt:lpstr>調 整 字 母 大 小</vt:lpstr>
      <vt:lpstr>取 代 資 料</vt:lpstr>
      <vt:lpstr>資 料 分 割</vt:lpstr>
      <vt:lpstr>資 料 分 割</vt:lpstr>
      <vt:lpstr>新 增 數 值 資 料 </vt:lpstr>
      <vt:lpstr>新 增 數 值 資 料 </vt:lpstr>
      <vt:lpstr>新 增 數 值 資 料 </vt:lpstr>
      <vt:lpstr>課 堂 練 習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yu-ching hsu</dc:creator>
  <cp:lastModifiedBy>啟倫 洪</cp:lastModifiedBy>
  <cp:revision>72</cp:revision>
  <dcterms:created xsi:type="dcterms:W3CDTF">2017-06-01T06:46:34Z</dcterms:created>
  <dcterms:modified xsi:type="dcterms:W3CDTF">2024-03-09T05:05:20Z</dcterms:modified>
</cp:coreProperties>
</file>